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74" r:id="rId6"/>
    <p:sldId id="273" r:id="rId7"/>
    <p:sldId id="263" r:id="rId8"/>
    <p:sldId id="264" r:id="rId9"/>
    <p:sldId id="265" r:id="rId10"/>
    <p:sldId id="278" r:id="rId11"/>
    <p:sldId id="266" r:id="rId12"/>
    <p:sldId id="280" r:id="rId13"/>
    <p:sldId id="268" r:id="rId14"/>
    <p:sldId id="267"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210223-2960-44F8-B6D7-7A564CD96A6E}"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10223-2960-44F8-B6D7-7A564CD96A6E}"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10223-2960-44F8-B6D7-7A564CD96A6E}"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C7C400B-3752-49ED-9CA2-857998C160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10223-2960-44F8-B6D7-7A564CD96A6E}"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210223-2960-44F8-B6D7-7A564CD96A6E}"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210223-2960-44F8-B6D7-7A564CD96A6E}"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210223-2960-44F8-B6D7-7A564CD96A6E}" type="datetimeFigureOut">
              <a:rPr lang="en-US" smtClean="0"/>
              <a:pPr/>
              <a:t>4/16/2016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210223-2960-44F8-B6D7-7A564CD96A6E}" type="datetimeFigureOut">
              <a:rPr lang="en-US" smtClean="0"/>
              <a:pPr/>
              <a:t>4/16/2016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10223-2960-44F8-B6D7-7A564CD96A6E}" type="datetimeFigureOut">
              <a:rPr lang="en-US" smtClean="0"/>
              <a:pPr/>
              <a:t>4/16/2016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10223-2960-44F8-B6D7-7A564CD96A6E}"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10223-2960-44F8-B6D7-7A564CD96A6E}"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D75A5-B8E9-49C1-8316-D59C8F5987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10223-2960-44F8-B6D7-7A564CD96A6E}" type="datetimeFigureOut">
              <a:rPr lang="en-US" smtClean="0"/>
              <a:pPr/>
              <a:t>4/16/2016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D75A5-B8E9-49C1-8316-D59C8F5987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gif"/><Relationship Id="rId1" Type="http://schemas.openxmlformats.org/officeDocument/2006/relationships/slideLayout" Target="../slideLayouts/slideLayout12.xml"/><Relationship Id="rId6" Type="http://schemas.openxmlformats.org/officeDocument/2006/relationships/image" Target="../media/image5.gif"/><Relationship Id="rId11" Type="http://schemas.openxmlformats.org/officeDocument/2006/relationships/image" Target="../media/image10.wm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s>
</file>

<file path=ppt/slides/_rels/slide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hyperlink" Target="file:///C:\Documents%20and%20Settings\hcc\My%20Documents\Downloads\Compressed\Unit%208%20-%20Speak%20and%20Listen\unit%208%20chuyen%20de\Mariah%20Carey%20-%20Auld%20Lang%20Syne%20(The%20New%20Year's%20Anthem,%20Fireworks%20Version).mp4" TargetMode="External"/><Relationship Id="rId5" Type="http://schemas.openxmlformats.org/officeDocument/2006/relationships/hyperlink" Target="file:///C:\Documents%20and%20Settings\hcc\My%20Documents\Downloads\Compressed\Unit%208%20-%20Speak%20and%20Listen\unit%208%20chuyen%20de\Auld%20Lang%20Syne%20(Video%20Karaoke%20Version).mp4" TargetMode="External"/><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5.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vi.wikipedia.org/wiki/Robert_Burn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audio" Target="file:///C:\Documents%20and%20Settings\hcc\My%20Documents\Downloads\Compressed\Unit%208%20-%20Speak%20and%20Listen\unit%208%20chuyen%20de\16%20Track%2016.mp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38" descr="Picture2"/>
          <p:cNvPicPr>
            <a:picLocks noChangeAspect="1" noChangeArrowheads="1" noCrop="1"/>
          </p:cNvPicPr>
          <p:nvPr/>
        </p:nvPicPr>
        <p:blipFill>
          <a:blip r:embed="rId2"/>
          <a:srcRect/>
          <a:stretch>
            <a:fillRect/>
          </a:stretch>
        </p:blipFill>
        <p:spPr bwMode="auto">
          <a:xfrm>
            <a:off x="4419600" y="5648325"/>
            <a:ext cx="1676400" cy="1209675"/>
          </a:xfrm>
          <a:prstGeom prst="rect">
            <a:avLst/>
          </a:prstGeom>
          <a:noFill/>
          <a:ln w="9525">
            <a:noFill/>
            <a:miter lim="800000"/>
            <a:headEnd/>
            <a:tailEnd/>
          </a:ln>
        </p:spPr>
      </p:pic>
      <p:pic>
        <p:nvPicPr>
          <p:cNvPr id="2053" name="Picture 38" descr="Picture2"/>
          <p:cNvPicPr>
            <a:picLocks noChangeAspect="1" noChangeArrowheads="1" noCrop="1"/>
          </p:cNvPicPr>
          <p:nvPr/>
        </p:nvPicPr>
        <p:blipFill>
          <a:blip r:embed="rId2"/>
          <a:srcRect/>
          <a:stretch>
            <a:fillRect/>
          </a:stretch>
        </p:blipFill>
        <p:spPr bwMode="auto">
          <a:xfrm>
            <a:off x="0" y="5867400"/>
            <a:ext cx="1676400" cy="1209675"/>
          </a:xfrm>
          <a:prstGeom prst="rect">
            <a:avLst/>
          </a:prstGeom>
          <a:noFill/>
          <a:ln w="9525">
            <a:noFill/>
            <a:miter lim="800000"/>
            <a:headEnd/>
            <a:tailEnd/>
          </a:ln>
        </p:spPr>
      </p:pic>
      <p:grpSp>
        <p:nvGrpSpPr>
          <p:cNvPr id="2" name="Group 6"/>
          <p:cNvGrpSpPr>
            <a:grpSpLocks/>
          </p:cNvGrpSpPr>
          <p:nvPr/>
        </p:nvGrpSpPr>
        <p:grpSpPr bwMode="auto">
          <a:xfrm>
            <a:off x="381000" y="3810000"/>
            <a:ext cx="8153400" cy="1752600"/>
            <a:chOff x="96" y="768"/>
            <a:chExt cx="5568" cy="1104"/>
          </a:xfrm>
        </p:grpSpPr>
        <p:pic>
          <p:nvPicPr>
            <p:cNvPr id="2074" name="Picture 4" descr="c"/>
            <p:cNvPicPr>
              <a:picLocks noChangeAspect="1" noChangeArrowheads="1" noCrop="1"/>
            </p:cNvPicPr>
            <p:nvPr/>
          </p:nvPicPr>
          <p:blipFill>
            <a:blip r:embed="rId3"/>
            <a:srcRect/>
            <a:stretch>
              <a:fillRect/>
            </a:stretch>
          </p:blipFill>
          <p:spPr bwMode="auto">
            <a:xfrm rot="-228441">
              <a:off x="3302" y="864"/>
              <a:ext cx="479" cy="912"/>
            </a:xfrm>
            <a:prstGeom prst="rect">
              <a:avLst/>
            </a:prstGeom>
            <a:noFill/>
            <a:ln w="9525">
              <a:noFill/>
              <a:miter lim="800000"/>
              <a:headEnd/>
              <a:tailEnd/>
            </a:ln>
          </p:spPr>
        </p:pic>
        <p:pic>
          <p:nvPicPr>
            <p:cNvPr id="2075" name="Picture 5" descr="l"/>
            <p:cNvPicPr>
              <a:picLocks noChangeAspect="1" noChangeArrowheads="1" noCrop="1"/>
            </p:cNvPicPr>
            <p:nvPr/>
          </p:nvPicPr>
          <p:blipFill>
            <a:blip r:embed="rId4"/>
            <a:srcRect/>
            <a:stretch>
              <a:fillRect/>
            </a:stretch>
          </p:blipFill>
          <p:spPr bwMode="auto">
            <a:xfrm>
              <a:off x="3801" y="768"/>
              <a:ext cx="483" cy="960"/>
            </a:xfrm>
            <a:prstGeom prst="rect">
              <a:avLst/>
            </a:prstGeom>
            <a:noFill/>
            <a:ln w="9525">
              <a:noFill/>
              <a:miter lim="800000"/>
              <a:headEnd/>
              <a:tailEnd/>
            </a:ln>
          </p:spPr>
        </p:pic>
        <p:pic>
          <p:nvPicPr>
            <p:cNvPr id="2076" name="Picture 6" descr="o"/>
            <p:cNvPicPr>
              <a:picLocks noChangeAspect="1" noChangeArrowheads="1" noCrop="1"/>
            </p:cNvPicPr>
            <p:nvPr/>
          </p:nvPicPr>
          <p:blipFill>
            <a:blip r:embed="rId5"/>
            <a:srcRect/>
            <a:stretch>
              <a:fillRect/>
            </a:stretch>
          </p:blipFill>
          <p:spPr bwMode="auto">
            <a:xfrm>
              <a:off x="624" y="912"/>
              <a:ext cx="384" cy="960"/>
            </a:xfrm>
            <a:prstGeom prst="rect">
              <a:avLst/>
            </a:prstGeom>
            <a:noFill/>
            <a:ln w="9525">
              <a:noFill/>
              <a:miter lim="800000"/>
              <a:headEnd/>
              <a:tailEnd/>
            </a:ln>
          </p:spPr>
        </p:pic>
        <p:pic>
          <p:nvPicPr>
            <p:cNvPr id="2077" name="Picture 15" descr="a"/>
            <p:cNvPicPr>
              <a:picLocks noChangeAspect="1" noChangeArrowheads="1" noCrop="1"/>
            </p:cNvPicPr>
            <p:nvPr/>
          </p:nvPicPr>
          <p:blipFill>
            <a:blip r:embed="rId6"/>
            <a:srcRect/>
            <a:stretch>
              <a:fillRect/>
            </a:stretch>
          </p:blipFill>
          <p:spPr bwMode="auto">
            <a:xfrm>
              <a:off x="4080" y="912"/>
              <a:ext cx="646" cy="768"/>
            </a:xfrm>
            <a:prstGeom prst="rect">
              <a:avLst/>
            </a:prstGeom>
            <a:noFill/>
            <a:ln w="9525">
              <a:noFill/>
              <a:miter lim="800000"/>
              <a:headEnd/>
              <a:tailEnd/>
            </a:ln>
          </p:spPr>
        </p:pic>
        <p:pic>
          <p:nvPicPr>
            <p:cNvPr id="2078" name="Picture 17" descr="r"/>
            <p:cNvPicPr>
              <a:picLocks noChangeAspect="1" noChangeArrowheads="1" noCrop="1"/>
            </p:cNvPicPr>
            <p:nvPr/>
          </p:nvPicPr>
          <p:blipFill>
            <a:blip r:embed="rId7"/>
            <a:srcRect/>
            <a:stretch>
              <a:fillRect/>
            </a:stretch>
          </p:blipFill>
          <p:spPr bwMode="auto">
            <a:xfrm rot="294438">
              <a:off x="2640" y="960"/>
              <a:ext cx="434" cy="828"/>
            </a:xfrm>
            <a:prstGeom prst="rect">
              <a:avLst/>
            </a:prstGeom>
            <a:noFill/>
            <a:ln w="9525">
              <a:noFill/>
              <a:miter lim="800000"/>
              <a:headEnd/>
              <a:tailEnd/>
            </a:ln>
          </p:spPr>
        </p:pic>
        <p:pic>
          <p:nvPicPr>
            <p:cNvPr id="2079" name="Picture 18" descr="s"/>
            <p:cNvPicPr>
              <a:picLocks noChangeAspect="1" noChangeArrowheads="1" noCrop="1"/>
            </p:cNvPicPr>
            <p:nvPr/>
          </p:nvPicPr>
          <p:blipFill>
            <a:blip r:embed="rId8"/>
            <a:srcRect/>
            <a:stretch>
              <a:fillRect/>
            </a:stretch>
          </p:blipFill>
          <p:spPr bwMode="auto">
            <a:xfrm>
              <a:off x="5184" y="960"/>
              <a:ext cx="480" cy="720"/>
            </a:xfrm>
            <a:prstGeom prst="rect">
              <a:avLst/>
            </a:prstGeom>
            <a:noFill/>
            <a:ln w="9525">
              <a:noFill/>
              <a:miter lim="800000"/>
              <a:headEnd/>
              <a:tailEnd/>
            </a:ln>
          </p:spPr>
        </p:pic>
        <p:pic>
          <p:nvPicPr>
            <p:cNvPr id="2080" name="Picture 19" descr="t"/>
            <p:cNvPicPr>
              <a:picLocks noChangeAspect="1" noChangeArrowheads="1" noCrop="1"/>
            </p:cNvPicPr>
            <p:nvPr/>
          </p:nvPicPr>
          <p:blipFill>
            <a:blip r:embed="rId9"/>
            <a:srcRect/>
            <a:stretch>
              <a:fillRect/>
            </a:stretch>
          </p:blipFill>
          <p:spPr bwMode="auto">
            <a:xfrm>
              <a:off x="96" y="960"/>
              <a:ext cx="545" cy="858"/>
            </a:xfrm>
            <a:prstGeom prst="rect">
              <a:avLst/>
            </a:prstGeom>
            <a:noFill/>
            <a:ln w="9525">
              <a:noFill/>
              <a:miter lim="800000"/>
              <a:headEnd/>
              <a:tailEnd/>
            </a:ln>
          </p:spPr>
        </p:pic>
        <p:pic>
          <p:nvPicPr>
            <p:cNvPr id="2081" name="Picture 20" descr="u"/>
            <p:cNvPicPr>
              <a:picLocks noChangeAspect="1" noChangeArrowheads="1" noCrop="1"/>
            </p:cNvPicPr>
            <p:nvPr/>
          </p:nvPicPr>
          <p:blipFill>
            <a:blip r:embed="rId10"/>
            <a:srcRect/>
            <a:stretch>
              <a:fillRect/>
            </a:stretch>
          </p:blipFill>
          <p:spPr bwMode="auto">
            <a:xfrm>
              <a:off x="1920" y="1008"/>
              <a:ext cx="636" cy="720"/>
            </a:xfrm>
            <a:prstGeom prst="rect">
              <a:avLst/>
            </a:prstGeom>
            <a:noFill/>
            <a:ln w="9525">
              <a:noFill/>
              <a:miter lim="800000"/>
              <a:headEnd/>
              <a:tailEnd/>
            </a:ln>
          </p:spPr>
        </p:pic>
        <p:pic>
          <p:nvPicPr>
            <p:cNvPr id="2082" name="Picture 22" descr="o"/>
            <p:cNvPicPr>
              <a:picLocks noChangeAspect="1" noChangeArrowheads="1" noCrop="1"/>
            </p:cNvPicPr>
            <p:nvPr/>
          </p:nvPicPr>
          <p:blipFill>
            <a:blip r:embed="rId5"/>
            <a:srcRect/>
            <a:stretch>
              <a:fillRect/>
            </a:stretch>
          </p:blipFill>
          <p:spPr bwMode="auto">
            <a:xfrm flipH="1">
              <a:off x="1392" y="912"/>
              <a:ext cx="672" cy="912"/>
            </a:xfrm>
            <a:prstGeom prst="rect">
              <a:avLst/>
            </a:prstGeom>
            <a:noFill/>
            <a:ln w="9525">
              <a:noFill/>
              <a:miter lim="800000"/>
              <a:headEnd/>
              <a:tailEnd/>
            </a:ln>
          </p:spPr>
        </p:pic>
        <p:pic>
          <p:nvPicPr>
            <p:cNvPr id="2083" name="Picture 23" descr="s"/>
            <p:cNvPicPr>
              <a:picLocks noChangeAspect="1" noChangeArrowheads="1" noCrop="1"/>
            </p:cNvPicPr>
            <p:nvPr/>
          </p:nvPicPr>
          <p:blipFill>
            <a:blip r:embed="rId8"/>
            <a:srcRect/>
            <a:stretch>
              <a:fillRect/>
            </a:stretch>
          </p:blipFill>
          <p:spPr bwMode="auto">
            <a:xfrm>
              <a:off x="4704" y="912"/>
              <a:ext cx="528" cy="810"/>
            </a:xfrm>
            <a:prstGeom prst="rect">
              <a:avLst/>
            </a:prstGeom>
            <a:noFill/>
            <a:ln w="9525">
              <a:noFill/>
              <a:miter lim="800000"/>
              <a:headEnd/>
              <a:tailEnd/>
            </a:ln>
          </p:spPr>
        </p:pic>
      </p:grpSp>
      <p:sp>
        <p:nvSpPr>
          <p:cNvPr id="2055" name="WordArt 17"/>
          <p:cNvSpPr>
            <a:spLocks noChangeArrowheads="1" noChangeShapeType="1" noTextEdit="1"/>
          </p:cNvSpPr>
          <p:nvPr/>
        </p:nvSpPr>
        <p:spPr bwMode="auto">
          <a:xfrm>
            <a:off x="1828800" y="914400"/>
            <a:ext cx="5562600" cy="1676400"/>
          </a:xfrm>
          <a:prstGeom prst="rect">
            <a:avLst/>
          </a:prstGeom>
        </p:spPr>
        <p:txBody>
          <a:bodyPr spcFirstLastPara="1" wrap="none" fromWordArt="1">
            <a:prstTxWarp prst="textArchUp">
              <a:avLst>
                <a:gd name="adj" fmla="val 10800004"/>
              </a:avLst>
            </a:prstTxWarp>
          </a:bodyPr>
          <a:lstStyle/>
          <a:p>
            <a:pPr algn="ctr"/>
            <a:r>
              <a:rPr lang="en-US" sz="3600" b="1" kern="10">
                <a:ln w="19050">
                  <a:solidFill>
                    <a:srgbClr val="FF3300"/>
                  </a:solidFill>
                  <a:round/>
                  <a:headEnd/>
                  <a:tailEnd/>
                </a:ln>
                <a:solidFill>
                  <a:schemeClr val="accent2"/>
                </a:solidFill>
                <a:latin typeface="Times New Roman"/>
                <a:cs typeface="Times New Roman"/>
              </a:rPr>
              <a:t>WELCOME</a:t>
            </a:r>
          </a:p>
        </p:txBody>
      </p:sp>
      <p:grpSp>
        <p:nvGrpSpPr>
          <p:cNvPr id="3" name="Group 18"/>
          <p:cNvGrpSpPr>
            <a:grpSpLocks/>
          </p:cNvGrpSpPr>
          <p:nvPr/>
        </p:nvGrpSpPr>
        <p:grpSpPr bwMode="auto">
          <a:xfrm>
            <a:off x="3352800" y="2057400"/>
            <a:ext cx="1962150" cy="1216025"/>
            <a:chOff x="2112" y="1824"/>
            <a:chExt cx="1236" cy="766"/>
          </a:xfrm>
        </p:grpSpPr>
        <p:pic>
          <p:nvPicPr>
            <p:cNvPr id="2071" name="Picture 19" descr="BOOK2"/>
            <p:cNvPicPr>
              <a:picLocks noChangeAspect="1" noChangeArrowheads="1"/>
            </p:cNvPicPr>
            <p:nvPr/>
          </p:nvPicPr>
          <p:blipFill>
            <a:blip r:embed="rId11"/>
            <a:srcRect/>
            <a:stretch>
              <a:fillRect/>
            </a:stretch>
          </p:blipFill>
          <p:spPr bwMode="auto">
            <a:xfrm rot="1866760">
              <a:off x="2112" y="1824"/>
              <a:ext cx="1236" cy="766"/>
            </a:xfrm>
            <a:prstGeom prst="rect">
              <a:avLst/>
            </a:prstGeom>
            <a:noFill/>
            <a:ln w="9525">
              <a:noFill/>
              <a:miter lim="800000"/>
              <a:headEnd/>
              <a:tailEnd/>
            </a:ln>
          </p:spPr>
        </p:pic>
        <p:sp>
          <p:nvSpPr>
            <p:cNvPr id="2072" name="WordArt 20"/>
            <p:cNvSpPr>
              <a:spLocks noChangeArrowheads="1" noChangeShapeType="1" noTextEdit="1"/>
            </p:cNvSpPr>
            <p:nvPr/>
          </p:nvSpPr>
          <p:spPr bwMode="auto">
            <a:xfrm rot="-614976">
              <a:off x="2400" y="1894"/>
              <a:ext cx="507" cy="181"/>
            </a:xfrm>
            <a:prstGeom prst="rect">
              <a:avLst/>
            </a:prstGeom>
          </p:spPr>
          <p:txBody>
            <a:bodyPr wrap="none" fromWordArt="1">
              <a:prstTxWarp prst="textPlain">
                <a:avLst>
                  <a:gd name="adj" fmla="val 56722"/>
                </a:avLst>
              </a:prstTxWarp>
            </a:bodyPr>
            <a:lstStyle/>
            <a:p>
              <a:pPr algn="ctr"/>
              <a:r>
                <a:rPr lang="en-US" sz="3600" kern="10" spc="720">
                  <a:ln w="9525" cap="sq">
                    <a:noFill/>
                    <a:miter lim="800000"/>
                    <a:headEnd type="none" w="sm" len="sm"/>
                    <a:tailEnd type="none" w="sm" len="sm"/>
                  </a:ln>
                  <a:solidFill>
                    <a:srgbClr val="FFFF00"/>
                  </a:solidFill>
                  <a:effectLst>
                    <a:outerShdw dist="45791" dir="3378596" algn="ctr" rotWithShape="0">
                      <a:srgbClr val="4D4D4D">
                        <a:alpha val="79999"/>
                      </a:srgbClr>
                    </a:outerShdw>
                  </a:effectLst>
                  <a:latin typeface="Arial Black"/>
                </a:rPr>
                <a:t>ENGLISH 9</a:t>
              </a:r>
            </a:p>
          </p:txBody>
        </p:sp>
        <p:sp>
          <p:nvSpPr>
            <p:cNvPr id="2073" name="WordArt 21"/>
            <p:cNvSpPr>
              <a:spLocks noChangeArrowheads="1" noChangeShapeType="1" noTextEdit="1"/>
            </p:cNvSpPr>
            <p:nvPr/>
          </p:nvSpPr>
          <p:spPr bwMode="auto">
            <a:xfrm rot="-631267">
              <a:off x="2652" y="2182"/>
              <a:ext cx="461" cy="128"/>
            </a:xfrm>
            <a:prstGeom prst="rect">
              <a:avLst/>
            </a:prstGeom>
          </p:spPr>
          <p:txBody>
            <a:bodyPr wrap="none" fromWordArt="1">
              <a:prstTxWarp prst="textPlain">
                <a:avLst>
                  <a:gd name="adj" fmla="val 59634"/>
                </a:avLst>
              </a:prstTxWarp>
            </a:bodyPr>
            <a:lstStyle/>
            <a:p>
              <a:pPr algn="ctr"/>
              <a:r>
                <a:rPr lang="en-US" sz="3600" kern="10">
                  <a:ln w="12700" cap="sq">
                    <a:solidFill>
                      <a:srgbClr val="EAEAEA"/>
                    </a:solidFill>
                    <a:miter lim="800000"/>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600000" scaled="1"/>
                  </a:gradFill>
                  <a:effectLst>
                    <a:outerShdw dist="35921" dir="2700000" sy="50000" kx="2115830" algn="bl" rotWithShape="0">
                      <a:srgbClr val="C0C0C0">
                        <a:alpha val="79999"/>
                      </a:srgbClr>
                    </a:outerShdw>
                  </a:effectLst>
                  <a:latin typeface="Arial Black"/>
                </a:rPr>
                <a:t>UNIT 8</a:t>
              </a:r>
            </a:p>
          </p:txBody>
        </p:sp>
      </p:grpSp>
      <p:pic>
        <p:nvPicPr>
          <p:cNvPr id="2057" name="Picture 38" descr="Picture2"/>
          <p:cNvPicPr>
            <a:picLocks noChangeAspect="1" noChangeArrowheads="1" noCrop="1"/>
          </p:cNvPicPr>
          <p:nvPr/>
        </p:nvPicPr>
        <p:blipFill>
          <a:blip r:embed="rId2"/>
          <a:srcRect/>
          <a:stretch>
            <a:fillRect/>
          </a:stretch>
        </p:blipFill>
        <p:spPr bwMode="auto">
          <a:xfrm>
            <a:off x="8305800" y="5648325"/>
            <a:ext cx="1676400" cy="1209675"/>
          </a:xfrm>
          <a:prstGeom prst="rect">
            <a:avLst/>
          </a:prstGeom>
          <a:noFill/>
          <a:ln w="9525">
            <a:noFill/>
            <a:miter lim="800000"/>
            <a:headEnd/>
            <a:tailEnd/>
          </a:ln>
        </p:spPr>
      </p:pic>
      <p:pic>
        <p:nvPicPr>
          <p:cNvPr id="2058" name="Picture 38" descr="Picture2"/>
          <p:cNvPicPr>
            <a:picLocks noChangeAspect="1" noChangeArrowheads="1" noCrop="1"/>
          </p:cNvPicPr>
          <p:nvPr/>
        </p:nvPicPr>
        <p:blipFill>
          <a:blip r:embed="rId2"/>
          <a:srcRect/>
          <a:stretch>
            <a:fillRect/>
          </a:stretch>
        </p:blipFill>
        <p:spPr bwMode="auto">
          <a:xfrm>
            <a:off x="228600" y="3743325"/>
            <a:ext cx="1676400" cy="1209675"/>
          </a:xfrm>
          <a:prstGeom prst="rect">
            <a:avLst/>
          </a:prstGeom>
          <a:noFill/>
          <a:ln w="9525">
            <a:noFill/>
            <a:miter lim="800000"/>
            <a:headEnd/>
            <a:tailEnd/>
          </a:ln>
        </p:spPr>
      </p:pic>
      <p:pic>
        <p:nvPicPr>
          <p:cNvPr id="2059" name="Picture 38" descr="Picture2"/>
          <p:cNvPicPr>
            <a:picLocks noChangeAspect="1" noChangeArrowheads="1" noCrop="1"/>
          </p:cNvPicPr>
          <p:nvPr/>
        </p:nvPicPr>
        <p:blipFill>
          <a:blip r:embed="rId2"/>
          <a:srcRect/>
          <a:stretch>
            <a:fillRect/>
          </a:stretch>
        </p:blipFill>
        <p:spPr bwMode="auto">
          <a:xfrm>
            <a:off x="8077200" y="3505200"/>
            <a:ext cx="1676400" cy="1209675"/>
          </a:xfrm>
          <a:prstGeom prst="rect">
            <a:avLst/>
          </a:prstGeom>
          <a:noFill/>
          <a:ln w="9525">
            <a:noFill/>
            <a:miter lim="800000"/>
            <a:headEnd/>
            <a:tailEnd/>
          </a:ln>
        </p:spPr>
      </p:pic>
      <p:pic>
        <p:nvPicPr>
          <p:cNvPr id="2060" name="Picture 38" descr="Picture2"/>
          <p:cNvPicPr>
            <a:picLocks noChangeAspect="1" noChangeArrowheads="1" noCrop="1"/>
          </p:cNvPicPr>
          <p:nvPr/>
        </p:nvPicPr>
        <p:blipFill>
          <a:blip r:embed="rId2"/>
          <a:srcRect/>
          <a:stretch>
            <a:fillRect/>
          </a:stretch>
        </p:blipFill>
        <p:spPr bwMode="auto">
          <a:xfrm>
            <a:off x="8382000" y="381000"/>
            <a:ext cx="1066800" cy="981075"/>
          </a:xfrm>
          <a:prstGeom prst="rect">
            <a:avLst/>
          </a:prstGeom>
          <a:noFill/>
          <a:ln w="9525">
            <a:noFill/>
            <a:miter lim="800000"/>
            <a:headEnd/>
            <a:tailEnd/>
          </a:ln>
        </p:spPr>
      </p:pic>
      <p:pic>
        <p:nvPicPr>
          <p:cNvPr id="2061" name="Picture 38" descr="Picture2"/>
          <p:cNvPicPr>
            <a:picLocks noChangeAspect="1" noChangeArrowheads="1" noCrop="1"/>
          </p:cNvPicPr>
          <p:nvPr/>
        </p:nvPicPr>
        <p:blipFill>
          <a:blip r:embed="rId2"/>
          <a:srcRect/>
          <a:stretch>
            <a:fillRect/>
          </a:stretch>
        </p:blipFill>
        <p:spPr bwMode="auto">
          <a:xfrm>
            <a:off x="152400" y="1905000"/>
            <a:ext cx="1066800" cy="990600"/>
          </a:xfrm>
          <a:prstGeom prst="rect">
            <a:avLst/>
          </a:prstGeom>
          <a:noFill/>
          <a:ln w="9525">
            <a:noFill/>
            <a:miter lim="800000"/>
            <a:headEnd/>
            <a:tailEnd/>
          </a:ln>
        </p:spPr>
      </p:pic>
      <p:pic>
        <p:nvPicPr>
          <p:cNvPr id="2063" name="Picture 28" descr="n3"/>
          <p:cNvPicPr>
            <a:picLocks noChangeAspect="1" noChangeArrowheads="1"/>
          </p:cNvPicPr>
          <p:nvPr/>
        </p:nvPicPr>
        <p:blipFill>
          <a:blip r:embed="rId12"/>
          <a:srcRect/>
          <a:stretch>
            <a:fillRect/>
          </a:stretch>
        </p:blipFill>
        <p:spPr bwMode="auto">
          <a:xfrm flipV="1">
            <a:off x="0" y="-4763"/>
            <a:ext cx="9144000" cy="119063"/>
          </a:xfrm>
          <a:prstGeom prst="rect">
            <a:avLst/>
          </a:prstGeom>
          <a:noFill/>
          <a:ln w="9525">
            <a:noFill/>
            <a:miter lim="800000"/>
            <a:headEnd/>
            <a:tailEnd/>
          </a:ln>
        </p:spPr>
      </p:pic>
      <p:pic>
        <p:nvPicPr>
          <p:cNvPr id="2064" name="Picture 29" descr="n3"/>
          <p:cNvPicPr>
            <a:picLocks noChangeAspect="1" noChangeArrowheads="1"/>
          </p:cNvPicPr>
          <p:nvPr/>
        </p:nvPicPr>
        <p:blipFill>
          <a:blip r:embed="rId12"/>
          <a:srcRect/>
          <a:stretch>
            <a:fillRect/>
          </a:stretch>
        </p:blipFill>
        <p:spPr bwMode="auto">
          <a:xfrm rot="16200000" flipV="1">
            <a:off x="-3346450" y="3346450"/>
            <a:ext cx="6781800" cy="88900"/>
          </a:xfrm>
          <a:prstGeom prst="rect">
            <a:avLst/>
          </a:prstGeom>
          <a:noFill/>
          <a:ln w="9525">
            <a:noFill/>
            <a:miter lim="800000"/>
            <a:headEnd/>
            <a:tailEnd/>
          </a:ln>
        </p:spPr>
      </p:pic>
      <p:pic>
        <p:nvPicPr>
          <p:cNvPr id="2065" name="Picture 30" descr="n3"/>
          <p:cNvPicPr>
            <a:picLocks noChangeAspect="1" noChangeArrowheads="1"/>
          </p:cNvPicPr>
          <p:nvPr/>
        </p:nvPicPr>
        <p:blipFill>
          <a:blip r:embed="rId12"/>
          <a:srcRect/>
          <a:stretch>
            <a:fillRect/>
          </a:stretch>
        </p:blipFill>
        <p:spPr bwMode="auto">
          <a:xfrm flipV="1">
            <a:off x="0" y="-4763"/>
            <a:ext cx="9144000" cy="119063"/>
          </a:xfrm>
          <a:prstGeom prst="rect">
            <a:avLst/>
          </a:prstGeom>
          <a:noFill/>
          <a:ln w="9525">
            <a:noFill/>
            <a:miter lim="800000"/>
            <a:headEnd/>
            <a:tailEnd/>
          </a:ln>
        </p:spPr>
      </p:pic>
      <p:pic>
        <p:nvPicPr>
          <p:cNvPr id="2066" name="Picture 31" descr="n3"/>
          <p:cNvPicPr>
            <a:picLocks noChangeAspect="1" noChangeArrowheads="1"/>
          </p:cNvPicPr>
          <p:nvPr/>
        </p:nvPicPr>
        <p:blipFill>
          <a:blip r:embed="rId12"/>
          <a:srcRect/>
          <a:stretch>
            <a:fillRect/>
          </a:stretch>
        </p:blipFill>
        <p:spPr bwMode="auto">
          <a:xfrm rot="16200000" flipV="1">
            <a:off x="-3346450" y="3346450"/>
            <a:ext cx="6781800" cy="88900"/>
          </a:xfrm>
          <a:prstGeom prst="rect">
            <a:avLst/>
          </a:prstGeom>
          <a:noFill/>
          <a:ln w="9525">
            <a:noFill/>
            <a:miter lim="800000"/>
            <a:headEnd/>
            <a:tailEnd/>
          </a:ln>
        </p:spPr>
      </p:pic>
      <p:pic>
        <p:nvPicPr>
          <p:cNvPr id="2067" name="Picture 32" descr="n3"/>
          <p:cNvPicPr>
            <a:picLocks noChangeAspect="1" noChangeArrowheads="1"/>
          </p:cNvPicPr>
          <p:nvPr/>
        </p:nvPicPr>
        <p:blipFill>
          <a:blip r:embed="rId12"/>
          <a:srcRect/>
          <a:stretch>
            <a:fillRect/>
          </a:stretch>
        </p:blipFill>
        <p:spPr bwMode="auto">
          <a:xfrm rot="16200000" flipV="1">
            <a:off x="5708650" y="3422650"/>
            <a:ext cx="6781800" cy="88900"/>
          </a:xfrm>
          <a:prstGeom prst="rect">
            <a:avLst/>
          </a:prstGeom>
          <a:noFill/>
          <a:ln w="9525">
            <a:noFill/>
            <a:miter lim="800000"/>
            <a:headEnd/>
            <a:tailEnd/>
          </a:ln>
        </p:spPr>
      </p:pic>
      <p:pic>
        <p:nvPicPr>
          <p:cNvPr id="2068" name="Picture 33" descr="n3"/>
          <p:cNvPicPr>
            <a:picLocks noChangeAspect="1" noChangeArrowheads="1"/>
          </p:cNvPicPr>
          <p:nvPr/>
        </p:nvPicPr>
        <p:blipFill>
          <a:blip r:embed="rId12"/>
          <a:srcRect/>
          <a:stretch>
            <a:fillRect/>
          </a:stretch>
        </p:blipFill>
        <p:spPr bwMode="auto">
          <a:xfrm flipV="1">
            <a:off x="0" y="6738938"/>
            <a:ext cx="9144000" cy="119062"/>
          </a:xfrm>
          <a:prstGeom prst="rect">
            <a:avLst/>
          </a:prstGeom>
          <a:noFill/>
          <a:ln w="9525">
            <a:noFill/>
            <a:miter lim="800000"/>
            <a:headEnd/>
            <a:tailEnd/>
          </a:ln>
        </p:spPr>
      </p:pic>
      <p:pic>
        <p:nvPicPr>
          <p:cNvPr id="2069" name="Picture 38" descr="Picture2"/>
          <p:cNvPicPr>
            <a:picLocks noChangeAspect="1" noChangeArrowheads="1" noCrop="1"/>
          </p:cNvPicPr>
          <p:nvPr/>
        </p:nvPicPr>
        <p:blipFill>
          <a:blip r:embed="rId2"/>
          <a:srcRect/>
          <a:stretch>
            <a:fillRect/>
          </a:stretch>
        </p:blipFill>
        <p:spPr bwMode="auto">
          <a:xfrm>
            <a:off x="8382000" y="1752600"/>
            <a:ext cx="1066800" cy="981075"/>
          </a:xfrm>
          <a:prstGeom prst="rect">
            <a:avLst/>
          </a:prstGeom>
          <a:noFill/>
          <a:ln w="9525">
            <a:noFill/>
            <a:miter lim="800000"/>
            <a:headEnd/>
            <a:tailEnd/>
          </a:ln>
        </p:spPr>
      </p:pic>
      <p:pic>
        <p:nvPicPr>
          <p:cNvPr id="2070" name="Picture 38" descr="Picture2"/>
          <p:cNvPicPr>
            <a:picLocks noChangeAspect="1" noChangeArrowheads="1" noCrop="1"/>
          </p:cNvPicPr>
          <p:nvPr/>
        </p:nvPicPr>
        <p:blipFill>
          <a:blip r:embed="rId2"/>
          <a:srcRect/>
          <a:stretch>
            <a:fillRect/>
          </a:stretch>
        </p:blipFill>
        <p:spPr bwMode="auto">
          <a:xfrm>
            <a:off x="228600" y="304800"/>
            <a:ext cx="1066800" cy="990600"/>
          </a:xfrm>
          <a:prstGeom prst="rect">
            <a:avLst/>
          </a:prstGeom>
          <a:noFill/>
          <a:ln w="9525">
            <a:noFill/>
            <a:miter lim="800000"/>
            <a:headEnd/>
            <a:tailEnd/>
          </a:ln>
        </p:spPr>
      </p:pic>
      <p:pic>
        <p:nvPicPr>
          <p:cNvPr id="36" name="Picture 38" descr="Picture2"/>
          <p:cNvPicPr>
            <a:picLocks noChangeAspect="1" noChangeArrowheads="1" noCrop="1"/>
          </p:cNvPicPr>
          <p:nvPr/>
        </p:nvPicPr>
        <p:blipFill>
          <a:blip r:embed="rId2"/>
          <a:srcRect/>
          <a:stretch>
            <a:fillRect/>
          </a:stretch>
        </p:blipFill>
        <p:spPr bwMode="auto">
          <a:xfrm>
            <a:off x="1676400" y="5867400"/>
            <a:ext cx="1676400" cy="1209675"/>
          </a:xfrm>
          <a:prstGeom prst="rect">
            <a:avLst/>
          </a:prstGeom>
          <a:noFill/>
          <a:ln w="9525">
            <a:noFill/>
            <a:miter lim="800000"/>
            <a:headEnd/>
            <a:tailEnd/>
          </a:ln>
        </p:spPr>
      </p:pic>
      <p:pic>
        <p:nvPicPr>
          <p:cNvPr id="37" name="Picture 38" descr="Picture2"/>
          <p:cNvPicPr>
            <a:picLocks noChangeAspect="1" noChangeArrowheads="1" noCrop="1"/>
          </p:cNvPicPr>
          <p:nvPr/>
        </p:nvPicPr>
        <p:blipFill>
          <a:blip r:embed="rId2"/>
          <a:srcRect/>
          <a:stretch>
            <a:fillRect/>
          </a:stretch>
        </p:blipFill>
        <p:spPr bwMode="auto">
          <a:xfrm>
            <a:off x="1600200" y="2590800"/>
            <a:ext cx="1676400" cy="1209675"/>
          </a:xfrm>
          <a:prstGeom prst="rect">
            <a:avLst/>
          </a:prstGeom>
          <a:noFill/>
          <a:ln w="9525">
            <a:noFill/>
            <a:miter lim="800000"/>
            <a:headEnd/>
            <a:tailEnd/>
          </a:ln>
        </p:spPr>
      </p:pic>
      <p:pic>
        <p:nvPicPr>
          <p:cNvPr id="38" name="Picture 38" descr="Picture2"/>
          <p:cNvPicPr>
            <a:picLocks noChangeAspect="1" noChangeArrowheads="1" noCrop="1"/>
          </p:cNvPicPr>
          <p:nvPr/>
        </p:nvPicPr>
        <p:blipFill>
          <a:blip r:embed="rId2"/>
          <a:srcRect/>
          <a:stretch>
            <a:fillRect/>
          </a:stretch>
        </p:blipFill>
        <p:spPr bwMode="auto">
          <a:xfrm>
            <a:off x="5486400" y="1981200"/>
            <a:ext cx="1676400" cy="1209675"/>
          </a:xfrm>
          <a:prstGeom prst="rect">
            <a:avLst/>
          </a:prstGeom>
          <a:noFill/>
          <a:ln w="9525">
            <a:noFill/>
            <a:miter lim="800000"/>
            <a:headEnd/>
            <a:tailEnd/>
          </a:ln>
        </p:spPr>
      </p:pic>
      <p:pic>
        <p:nvPicPr>
          <p:cNvPr id="39" name="Picture 38" descr="Picture2"/>
          <p:cNvPicPr>
            <a:picLocks noChangeAspect="1" noChangeArrowheads="1" noCrop="1"/>
          </p:cNvPicPr>
          <p:nvPr/>
        </p:nvPicPr>
        <p:blipFill>
          <a:blip r:embed="rId2"/>
          <a:srcRect/>
          <a:stretch>
            <a:fillRect/>
          </a:stretch>
        </p:blipFill>
        <p:spPr bwMode="auto">
          <a:xfrm>
            <a:off x="7162800" y="2514600"/>
            <a:ext cx="1676400" cy="1209675"/>
          </a:xfrm>
          <a:prstGeom prst="rect">
            <a:avLst/>
          </a:prstGeom>
          <a:noFill/>
          <a:ln w="9525">
            <a:noFill/>
            <a:miter lim="800000"/>
            <a:headEnd/>
            <a:tailEnd/>
          </a:ln>
        </p:spPr>
      </p:pic>
      <p:pic>
        <p:nvPicPr>
          <p:cNvPr id="40" name="Picture 39" descr="Picture2"/>
          <p:cNvPicPr>
            <a:picLocks noChangeAspect="1" noChangeArrowheads="1" noCrop="1"/>
          </p:cNvPicPr>
          <p:nvPr/>
        </p:nvPicPr>
        <p:blipFill>
          <a:blip r:embed="rId2"/>
          <a:srcRect/>
          <a:stretch>
            <a:fillRect/>
          </a:stretch>
        </p:blipFill>
        <p:spPr bwMode="auto">
          <a:xfrm>
            <a:off x="5486400" y="2971800"/>
            <a:ext cx="1676400" cy="1209675"/>
          </a:xfrm>
          <a:prstGeom prst="rect">
            <a:avLst/>
          </a:prstGeom>
          <a:noFill/>
          <a:ln w="9525">
            <a:noFill/>
            <a:miter lim="800000"/>
            <a:headEnd/>
            <a:tailEnd/>
          </a:ln>
        </p:spPr>
      </p:pic>
      <p:pic>
        <p:nvPicPr>
          <p:cNvPr id="41" name="Picture 40" descr="Picture2"/>
          <p:cNvPicPr>
            <a:picLocks noChangeAspect="1" noChangeArrowheads="1" noCrop="1"/>
          </p:cNvPicPr>
          <p:nvPr/>
        </p:nvPicPr>
        <p:blipFill>
          <a:blip r:embed="rId2"/>
          <a:srcRect/>
          <a:stretch>
            <a:fillRect/>
          </a:stretch>
        </p:blipFill>
        <p:spPr bwMode="auto">
          <a:xfrm>
            <a:off x="1066800" y="1828800"/>
            <a:ext cx="1676400" cy="1209675"/>
          </a:xfrm>
          <a:prstGeom prst="rect">
            <a:avLst/>
          </a:prstGeom>
          <a:noFill/>
          <a:ln w="9525">
            <a:noFill/>
            <a:miter lim="800000"/>
            <a:headEnd/>
            <a:tailEnd/>
          </a:ln>
        </p:spPr>
      </p:pic>
      <p:pic>
        <p:nvPicPr>
          <p:cNvPr id="42" name="Picture 41" descr="Picture2"/>
          <p:cNvPicPr>
            <a:picLocks noChangeAspect="1" noChangeArrowheads="1" noCrop="1"/>
          </p:cNvPicPr>
          <p:nvPr/>
        </p:nvPicPr>
        <p:blipFill>
          <a:blip r:embed="rId2"/>
          <a:srcRect/>
          <a:stretch>
            <a:fillRect/>
          </a:stretch>
        </p:blipFill>
        <p:spPr bwMode="auto">
          <a:xfrm>
            <a:off x="1219200" y="3581400"/>
            <a:ext cx="1676400" cy="1209675"/>
          </a:xfrm>
          <a:prstGeom prst="rect">
            <a:avLst/>
          </a:prstGeom>
          <a:noFill/>
          <a:ln w="9525">
            <a:noFill/>
            <a:miter lim="800000"/>
            <a:headEnd/>
            <a:tailEnd/>
          </a:ln>
        </p:spPr>
      </p:pic>
      <p:pic>
        <p:nvPicPr>
          <p:cNvPr id="43" name="Picture 42" descr="Picture2"/>
          <p:cNvPicPr>
            <a:picLocks noChangeAspect="1" noChangeArrowheads="1" noCrop="1"/>
          </p:cNvPicPr>
          <p:nvPr/>
        </p:nvPicPr>
        <p:blipFill>
          <a:blip r:embed="rId2"/>
          <a:srcRect/>
          <a:stretch>
            <a:fillRect/>
          </a:stretch>
        </p:blipFill>
        <p:spPr bwMode="auto">
          <a:xfrm>
            <a:off x="2514600" y="1676400"/>
            <a:ext cx="1676400" cy="1209675"/>
          </a:xfrm>
          <a:prstGeom prst="rect">
            <a:avLst/>
          </a:prstGeom>
          <a:noFill/>
          <a:ln w="9525">
            <a:noFill/>
            <a:miter lim="800000"/>
            <a:headEnd/>
            <a:tailEnd/>
          </a:ln>
        </p:spPr>
      </p:pic>
      <p:pic>
        <p:nvPicPr>
          <p:cNvPr id="44" name="Picture 43" descr="Picture2"/>
          <p:cNvPicPr>
            <a:picLocks noChangeAspect="1" noChangeArrowheads="1" noCrop="1"/>
          </p:cNvPicPr>
          <p:nvPr/>
        </p:nvPicPr>
        <p:blipFill>
          <a:blip r:embed="rId2"/>
          <a:srcRect/>
          <a:stretch>
            <a:fillRect/>
          </a:stretch>
        </p:blipFill>
        <p:spPr bwMode="auto">
          <a:xfrm>
            <a:off x="2971800" y="2895600"/>
            <a:ext cx="1676400" cy="1209675"/>
          </a:xfrm>
          <a:prstGeom prst="rect">
            <a:avLst/>
          </a:prstGeom>
          <a:noFill/>
          <a:ln w="9525">
            <a:noFill/>
            <a:miter lim="800000"/>
            <a:headEnd/>
            <a:tailEnd/>
          </a:ln>
        </p:spPr>
      </p:pic>
      <p:pic>
        <p:nvPicPr>
          <p:cNvPr id="45" name="Picture 44" descr="Picture2"/>
          <p:cNvPicPr>
            <a:picLocks noChangeAspect="1" noChangeArrowheads="1" noCrop="1"/>
          </p:cNvPicPr>
          <p:nvPr/>
        </p:nvPicPr>
        <p:blipFill>
          <a:blip r:embed="rId2"/>
          <a:srcRect/>
          <a:stretch>
            <a:fillRect/>
          </a:stretch>
        </p:blipFill>
        <p:spPr bwMode="auto">
          <a:xfrm>
            <a:off x="4572000" y="1371600"/>
            <a:ext cx="1676400" cy="1209675"/>
          </a:xfrm>
          <a:prstGeom prst="rect">
            <a:avLst/>
          </a:prstGeom>
          <a:noFill/>
          <a:ln w="9525">
            <a:noFill/>
            <a:miter lim="800000"/>
            <a:headEnd/>
            <a:tailEnd/>
          </a:ln>
        </p:spPr>
      </p:pic>
      <p:pic>
        <p:nvPicPr>
          <p:cNvPr id="46" name="Picture 45" descr="Picture2"/>
          <p:cNvPicPr>
            <a:picLocks noChangeAspect="1" noChangeArrowheads="1" noCrop="1"/>
          </p:cNvPicPr>
          <p:nvPr/>
        </p:nvPicPr>
        <p:blipFill>
          <a:blip r:embed="rId2"/>
          <a:srcRect/>
          <a:stretch>
            <a:fillRect/>
          </a:stretch>
        </p:blipFill>
        <p:spPr bwMode="auto">
          <a:xfrm>
            <a:off x="1371600" y="228600"/>
            <a:ext cx="1676400" cy="1209675"/>
          </a:xfrm>
          <a:prstGeom prst="rect">
            <a:avLst/>
          </a:prstGeom>
          <a:noFill/>
          <a:ln w="9525">
            <a:noFill/>
            <a:miter lim="800000"/>
            <a:headEnd/>
            <a:tailEnd/>
          </a:ln>
        </p:spPr>
      </p:pic>
      <p:pic>
        <p:nvPicPr>
          <p:cNvPr id="47" name="Picture 46" descr="Picture2"/>
          <p:cNvPicPr>
            <a:picLocks noChangeAspect="1" noChangeArrowheads="1" noCrop="1"/>
          </p:cNvPicPr>
          <p:nvPr/>
        </p:nvPicPr>
        <p:blipFill>
          <a:blip r:embed="rId2"/>
          <a:srcRect/>
          <a:stretch>
            <a:fillRect/>
          </a:stretch>
        </p:blipFill>
        <p:spPr bwMode="auto">
          <a:xfrm>
            <a:off x="533400" y="1066800"/>
            <a:ext cx="1676400" cy="1209675"/>
          </a:xfrm>
          <a:prstGeom prst="rect">
            <a:avLst/>
          </a:prstGeom>
          <a:noFill/>
          <a:ln w="9525">
            <a:noFill/>
            <a:miter lim="800000"/>
            <a:headEnd/>
            <a:tailEnd/>
          </a:ln>
        </p:spPr>
      </p:pic>
      <p:pic>
        <p:nvPicPr>
          <p:cNvPr id="48" name="Picture 47" descr="Picture2"/>
          <p:cNvPicPr>
            <a:picLocks noChangeAspect="1" noChangeArrowheads="1" noCrop="1"/>
          </p:cNvPicPr>
          <p:nvPr/>
        </p:nvPicPr>
        <p:blipFill>
          <a:blip r:embed="rId2"/>
          <a:srcRect/>
          <a:stretch>
            <a:fillRect/>
          </a:stretch>
        </p:blipFill>
        <p:spPr bwMode="auto">
          <a:xfrm>
            <a:off x="6934200" y="304800"/>
            <a:ext cx="1676400" cy="1209675"/>
          </a:xfrm>
          <a:prstGeom prst="rect">
            <a:avLst/>
          </a:prstGeom>
          <a:noFill/>
          <a:ln w="9525">
            <a:noFill/>
            <a:miter lim="800000"/>
            <a:headEnd/>
            <a:tailEnd/>
          </a:ln>
        </p:spPr>
      </p:pic>
      <p:pic>
        <p:nvPicPr>
          <p:cNvPr id="49" name="Picture 48" descr="Picture2"/>
          <p:cNvPicPr>
            <a:picLocks noChangeAspect="1" noChangeArrowheads="1" noCrop="1"/>
          </p:cNvPicPr>
          <p:nvPr/>
        </p:nvPicPr>
        <p:blipFill>
          <a:blip r:embed="rId2"/>
          <a:srcRect/>
          <a:stretch>
            <a:fillRect/>
          </a:stretch>
        </p:blipFill>
        <p:spPr bwMode="auto">
          <a:xfrm>
            <a:off x="6400800" y="1066800"/>
            <a:ext cx="1676400" cy="1209675"/>
          </a:xfrm>
          <a:prstGeom prst="rect">
            <a:avLst/>
          </a:prstGeom>
          <a:noFill/>
          <a:ln w="9525">
            <a:noFill/>
            <a:miter lim="800000"/>
            <a:headEnd/>
            <a:tailEnd/>
          </a:ln>
        </p:spPr>
      </p:pic>
      <p:pic>
        <p:nvPicPr>
          <p:cNvPr id="50" name="Picture 49" descr="Picture2"/>
          <p:cNvPicPr>
            <a:picLocks noChangeAspect="1" noChangeArrowheads="1" noCrop="1"/>
          </p:cNvPicPr>
          <p:nvPr/>
        </p:nvPicPr>
        <p:blipFill>
          <a:blip r:embed="rId2"/>
          <a:srcRect/>
          <a:stretch>
            <a:fillRect/>
          </a:stretch>
        </p:blipFill>
        <p:spPr bwMode="auto">
          <a:xfrm>
            <a:off x="7239000" y="1295400"/>
            <a:ext cx="1676400" cy="1209675"/>
          </a:xfrm>
          <a:prstGeom prst="rect">
            <a:avLst/>
          </a:prstGeom>
          <a:noFill/>
          <a:ln w="9525">
            <a:noFill/>
            <a:miter lim="800000"/>
            <a:headEnd/>
            <a:tailEnd/>
          </a:ln>
        </p:spPr>
      </p:pic>
      <p:pic>
        <p:nvPicPr>
          <p:cNvPr id="51" name="Picture 50" descr="Picture2"/>
          <p:cNvPicPr>
            <a:picLocks noChangeAspect="1" noChangeArrowheads="1" noCrop="1"/>
          </p:cNvPicPr>
          <p:nvPr/>
        </p:nvPicPr>
        <p:blipFill>
          <a:blip r:embed="rId2"/>
          <a:srcRect/>
          <a:stretch>
            <a:fillRect/>
          </a:stretch>
        </p:blipFill>
        <p:spPr bwMode="auto">
          <a:xfrm>
            <a:off x="6477000" y="3124200"/>
            <a:ext cx="1676400" cy="1209675"/>
          </a:xfrm>
          <a:prstGeom prst="rect">
            <a:avLst/>
          </a:prstGeom>
          <a:noFill/>
          <a:ln w="9525">
            <a:noFill/>
            <a:miter lim="800000"/>
            <a:headEnd/>
            <a:tailEnd/>
          </a:ln>
        </p:spPr>
      </p:pic>
      <p:pic>
        <p:nvPicPr>
          <p:cNvPr id="52" name="Picture 51" descr="Picture2"/>
          <p:cNvPicPr>
            <a:picLocks noChangeAspect="1" noChangeArrowheads="1" noCrop="1"/>
          </p:cNvPicPr>
          <p:nvPr/>
        </p:nvPicPr>
        <p:blipFill>
          <a:blip r:embed="rId2"/>
          <a:srcRect/>
          <a:stretch>
            <a:fillRect/>
          </a:stretch>
        </p:blipFill>
        <p:spPr bwMode="auto">
          <a:xfrm>
            <a:off x="5791200" y="5334000"/>
            <a:ext cx="1676400" cy="1209675"/>
          </a:xfrm>
          <a:prstGeom prst="rect">
            <a:avLst/>
          </a:prstGeom>
          <a:noFill/>
          <a:ln w="9525">
            <a:noFill/>
            <a:miter lim="800000"/>
            <a:headEnd/>
            <a:tailEnd/>
          </a:ln>
        </p:spPr>
      </p:pic>
      <p:pic>
        <p:nvPicPr>
          <p:cNvPr id="53" name="Picture 52" descr="Picture2"/>
          <p:cNvPicPr>
            <a:picLocks noChangeAspect="1" noChangeArrowheads="1" noCrop="1"/>
          </p:cNvPicPr>
          <p:nvPr/>
        </p:nvPicPr>
        <p:blipFill>
          <a:blip r:embed="rId2"/>
          <a:srcRect/>
          <a:stretch>
            <a:fillRect/>
          </a:stretch>
        </p:blipFill>
        <p:spPr bwMode="auto">
          <a:xfrm>
            <a:off x="6934200" y="5648325"/>
            <a:ext cx="1676400" cy="1209675"/>
          </a:xfrm>
          <a:prstGeom prst="rect">
            <a:avLst/>
          </a:prstGeom>
          <a:noFill/>
          <a:ln w="9525">
            <a:noFill/>
            <a:miter lim="800000"/>
            <a:headEnd/>
            <a:tailEnd/>
          </a:ln>
        </p:spPr>
      </p:pic>
      <p:pic>
        <p:nvPicPr>
          <p:cNvPr id="54" name="Picture 53" descr="Picture2"/>
          <p:cNvPicPr>
            <a:picLocks noChangeAspect="1" noChangeArrowheads="1" noCrop="1"/>
          </p:cNvPicPr>
          <p:nvPr/>
        </p:nvPicPr>
        <p:blipFill>
          <a:blip r:embed="rId2"/>
          <a:srcRect/>
          <a:stretch>
            <a:fillRect/>
          </a:stretch>
        </p:blipFill>
        <p:spPr bwMode="auto">
          <a:xfrm>
            <a:off x="2971800" y="5791200"/>
            <a:ext cx="1676400" cy="1209675"/>
          </a:xfrm>
          <a:prstGeom prst="rect">
            <a:avLst/>
          </a:prstGeom>
          <a:noFill/>
          <a:ln w="9525">
            <a:noFill/>
            <a:miter lim="800000"/>
            <a:headEnd/>
            <a:tailEnd/>
          </a:ln>
        </p:spPr>
      </p:pic>
      <p:pic>
        <p:nvPicPr>
          <p:cNvPr id="55" name="Picture 54" descr="Picture2"/>
          <p:cNvPicPr>
            <a:picLocks noChangeAspect="1" noChangeArrowheads="1" noCrop="1"/>
          </p:cNvPicPr>
          <p:nvPr/>
        </p:nvPicPr>
        <p:blipFill>
          <a:blip r:embed="rId2"/>
          <a:srcRect/>
          <a:stretch>
            <a:fillRect/>
          </a:stretch>
        </p:blipFill>
        <p:spPr bwMode="auto">
          <a:xfrm>
            <a:off x="1752600" y="4419600"/>
            <a:ext cx="1676400" cy="1209675"/>
          </a:xfrm>
          <a:prstGeom prst="rect">
            <a:avLst/>
          </a:prstGeom>
          <a:noFill/>
          <a:ln w="9525">
            <a:noFill/>
            <a:miter lim="800000"/>
            <a:headEnd/>
            <a:tailEnd/>
          </a:ln>
        </p:spPr>
      </p:pic>
      <p:pic>
        <p:nvPicPr>
          <p:cNvPr id="56" name="Picture 55" descr="Picture2"/>
          <p:cNvPicPr>
            <a:picLocks noChangeAspect="1" noChangeArrowheads="1" noCrop="1"/>
          </p:cNvPicPr>
          <p:nvPr/>
        </p:nvPicPr>
        <p:blipFill>
          <a:blip r:embed="rId2"/>
          <a:srcRect/>
          <a:stretch>
            <a:fillRect/>
          </a:stretch>
        </p:blipFill>
        <p:spPr bwMode="auto">
          <a:xfrm>
            <a:off x="3962400" y="3810000"/>
            <a:ext cx="1676400" cy="1209675"/>
          </a:xfrm>
          <a:prstGeom prst="rect">
            <a:avLst/>
          </a:prstGeom>
          <a:noFill/>
          <a:ln w="9525">
            <a:noFill/>
            <a:miter lim="800000"/>
            <a:headEnd/>
            <a:tailEnd/>
          </a:ln>
        </p:spPr>
      </p:pic>
      <p:pic>
        <p:nvPicPr>
          <p:cNvPr id="57" name="Picture 56" descr="Picture2"/>
          <p:cNvPicPr>
            <a:picLocks noChangeAspect="1" noChangeArrowheads="1" noCrop="1"/>
          </p:cNvPicPr>
          <p:nvPr/>
        </p:nvPicPr>
        <p:blipFill>
          <a:blip r:embed="rId2"/>
          <a:srcRect/>
          <a:stretch>
            <a:fillRect/>
          </a:stretch>
        </p:blipFill>
        <p:spPr bwMode="auto">
          <a:xfrm>
            <a:off x="838200" y="5334000"/>
            <a:ext cx="1676400" cy="1209675"/>
          </a:xfrm>
          <a:prstGeom prst="rect">
            <a:avLst/>
          </a:prstGeom>
          <a:noFill/>
          <a:ln w="9525">
            <a:noFill/>
            <a:miter lim="800000"/>
            <a:headEnd/>
            <a:tailEnd/>
          </a:ln>
        </p:spPr>
      </p:pic>
      <p:pic>
        <p:nvPicPr>
          <p:cNvPr id="58" name="Picture 57" descr="Picture2"/>
          <p:cNvPicPr>
            <a:picLocks noChangeAspect="1" noChangeArrowheads="1" noCrop="1"/>
          </p:cNvPicPr>
          <p:nvPr/>
        </p:nvPicPr>
        <p:blipFill>
          <a:blip r:embed="rId2"/>
          <a:srcRect/>
          <a:stretch>
            <a:fillRect/>
          </a:stretch>
        </p:blipFill>
        <p:spPr bwMode="auto">
          <a:xfrm>
            <a:off x="228600" y="2819400"/>
            <a:ext cx="1676400" cy="1209675"/>
          </a:xfrm>
          <a:prstGeom prst="rect">
            <a:avLst/>
          </a:prstGeom>
          <a:noFill/>
          <a:ln w="9525">
            <a:noFill/>
            <a:miter lim="800000"/>
            <a:headEnd/>
            <a:tailEnd/>
          </a:ln>
        </p:spPr>
      </p:pic>
      <p:pic>
        <p:nvPicPr>
          <p:cNvPr id="59" name="Picture 58" descr="Picture2"/>
          <p:cNvPicPr>
            <a:picLocks noChangeAspect="1" noChangeArrowheads="1" noCrop="1"/>
          </p:cNvPicPr>
          <p:nvPr/>
        </p:nvPicPr>
        <p:blipFill>
          <a:blip r:embed="rId2"/>
          <a:srcRect/>
          <a:stretch>
            <a:fillRect/>
          </a:stretch>
        </p:blipFill>
        <p:spPr bwMode="auto">
          <a:xfrm>
            <a:off x="5334000" y="6019800"/>
            <a:ext cx="1676400" cy="1209675"/>
          </a:xfrm>
          <a:prstGeom prst="rect">
            <a:avLst/>
          </a:prstGeom>
          <a:noFill/>
          <a:ln w="9525">
            <a:noFill/>
            <a:miter lim="800000"/>
            <a:headEnd/>
            <a:tailEnd/>
          </a:ln>
        </p:spPr>
      </p:pic>
      <p:pic>
        <p:nvPicPr>
          <p:cNvPr id="60" name="Picture 59" descr="Picture2"/>
          <p:cNvPicPr>
            <a:picLocks noChangeAspect="1" noChangeArrowheads="1" noCrop="1"/>
          </p:cNvPicPr>
          <p:nvPr/>
        </p:nvPicPr>
        <p:blipFill>
          <a:blip r:embed="rId2"/>
          <a:srcRect/>
          <a:stretch>
            <a:fillRect/>
          </a:stretch>
        </p:blipFill>
        <p:spPr bwMode="auto">
          <a:xfrm>
            <a:off x="8305800" y="2514600"/>
            <a:ext cx="1676400" cy="1209675"/>
          </a:xfrm>
          <a:prstGeom prst="rect">
            <a:avLst/>
          </a:prstGeom>
          <a:noFill/>
          <a:ln w="9525">
            <a:noFill/>
            <a:miter lim="800000"/>
            <a:headEnd/>
            <a:tailEnd/>
          </a:ln>
        </p:spPr>
      </p:pic>
      <p:pic>
        <p:nvPicPr>
          <p:cNvPr id="61" name="Picture 60" descr="Picture2"/>
          <p:cNvPicPr>
            <a:picLocks noChangeAspect="1" noChangeArrowheads="1" noCrop="1"/>
          </p:cNvPicPr>
          <p:nvPr/>
        </p:nvPicPr>
        <p:blipFill>
          <a:blip r:embed="rId2"/>
          <a:srcRect/>
          <a:stretch>
            <a:fillRect/>
          </a:stretch>
        </p:blipFill>
        <p:spPr bwMode="auto">
          <a:xfrm>
            <a:off x="4191000" y="2209800"/>
            <a:ext cx="1676400" cy="1209675"/>
          </a:xfrm>
          <a:prstGeom prst="rect">
            <a:avLst/>
          </a:prstGeom>
          <a:noFill/>
          <a:ln w="9525">
            <a:noFill/>
            <a:miter lim="800000"/>
            <a:headEnd/>
            <a:tailEnd/>
          </a:ln>
        </p:spPr>
      </p:pic>
      <p:pic>
        <p:nvPicPr>
          <p:cNvPr id="62" name="Picture 61" descr="Picture2"/>
          <p:cNvPicPr>
            <a:picLocks noChangeAspect="1" noChangeArrowheads="1" noCrop="1"/>
          </p:cNvPicPr>
          <p:nvPr/>
        </p:nvPicPr>
        <p:blipFill>
          <a:blip r:embed="rId2"/>
          <a:srcRect/>
          <a:stretch>
            <a:fillRect/>
          </a:stretch>
        </p:blipFill>
        <p:spPr bwMode="auto">
          <a:xfrm>
            <a:off x="3505200" y="1371600"/>
            <a:ext cx="1676400" cy="1209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2590800" y="3276600"/>
            <a:ext cx="13716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54277" name="Text Box 5"/>
          <p:cNvSpPr txBox="1">
            <a:spLocks noChangeArrowheads="1"/>
          </p:cNvSpPr>
          <p:nvPr/>
        </p:nvSpPr>
        <p:spPr bwMode="auto">
          <a:xfrm>
            <a:off x="1219200" y="5486400"/>
            <a:ext cx="4114800" cy="366713"/>
          </a:xfrm>
          <a:prstGeom prst="rect">
            <a:avLst/>
          </a:prstGeom>
          <a:noFill/>
          <a:ln w="9525">
            <a:noFill/>
            <a:miter lim="800000"/>
            <a:headEnd/>
            <a:tailEnd/>
          </a:ln>
          <a:effectLst/>
        </p:spPr>
        <p:txBody>
          <a:bodyPr>
            <a:spAutoFit/>
          </a:bodyPr>
          <a:lstStyle/>
          <a:p>
            <a:pPr>
              <a:spcBef>
                <a:spcPct val="50000"/>
              </a:spcBef>
            </a:pPr>
            <a:endParaRPr lang="en-US"/>
          </a:p>
        </p:txBody>
      </p:sp>
      <p:pic>
        <p:nvPicPr>
          <p:cNvPr id="54279" name="Picture 7" descr="Copy (2) of not nhac"/>
          <p:cNvPicPr>
            <a:picLocks noChangeAspect="1" noChangeArrowheads="1"/>
          </p:cNvPicPr>
          <p:nvPr/>
        </p:nvPicPr>
        <p:blipFill>
          <a:blip r:embed="rId2"/>
          <a:srcRect/>
          <a:stretch>
            <a:fillRect/>
          </a:stretch>
        </p:blipFill>
        <p:spPr bwMode="auto">
          <a:xfrm>
            <a:off x="0" y="0"/>
            <a:ext cx="609600" cy="609600"/>
          </a:xfrm>
          <a:prstGeom prst="rect">
            <a:avLst/>
          </a:prstGeom>
          <a:noFill/>
        </p:spPr>
      </p:pic>
      <p:sp>
        <p:nvSpPr>
          <p:cNvPr id="54300" name="Rectangle 28"/>
          <p:cNvSpPr>
            <a:spLocks noChangeArrowheads="1"/>
          </p:cNvSpPr>
          <p:nvPr/>
        </p:nvSpPr>
        <p:spPr bwMode="auto">
          <a:xfrm>
            <a:off x="76200" y="457200"/>
            <a:ext cx="9067800" cy="6555641"/>
          </a:xfrm>
          <a:prstGeom prst="rect">
            <a:avLst/>
          </a:prstGeom>
          <a:noFill/>
          <a:ln w="9525">
            <a:noFill/>
            <a:miter lim="800000"/>
            <a:headEnd/>
            <a:tailEnd/>
          </a:ln>
          <a:effectLst/>
        </p:spPr>
        <p:txBody>
          <a:bodyPr wrap="square" anchor="ctr">
            <a:spAutoFit/>
          </a:bodyPr>
          <a:lstStyle/>
          <a:p>
            <a:pPr>
              <a:lnSpc>
                <a:spcPct val="150000"/>
              </a:lnSpc>
              <a:tabLst>
                <a:tab pos="2286000" algn="l"/>
                <a:tab pos="5143500" algn="l"/>
              </a:tabLst>
            </a:pPr>
            <a:r>
              <a:rPr lang="en-US" sz="2400">
                <a:solidFill>
                  <a:srgbClr val="0000FF"/>
                </a:solidFill>
                <a:latin typeface=".VnTime" pitchFamily="34" charset="0"/>
              </a:rPr>
              <a:t> </a:t>
            </a:r>
            <a:r>
              <a:rPr lang="en-US" sz="2800" b="1" smtClean="0">
                <a:solidFill>
                  <a:srgbClr val="0000FF"/>
                </a:solidFill>
                <a:latin typeface=".VnTime" pitchFamily="34" charset="0"/>
              </a:rPr>
              <a:t>1.The </a:t>
            </a:r>
            <a:r>
              <a:rPr lang="en-US" sz="2800" b="1">
                <a:solidFill>
                  <a:srgbClr val="0000FF"/>
                </a:solidFill>
                <a:latin typeface=".VnTime" pitchFamily="34" charset="0"/>
              </a:rPr>
              <a:t>poem  “Auld Lang Syne ” was written in </a:t>
            </a:r>
            <a:r>
              <a:rPr lang="en-US" sz="2800" b="1" smtClean="0">
                <a:solidFill>
                  <a:srgbClr val="0000FF"/>
                </a:solidFill>
                <a:latin typeface=".VnTime" pitchFamily="34" charset="0"/>
              </a:rPr>
              <a:t>………….</a:t>
            </a:r>
            <a:endParaRPr lang="en-US" sz="2800" b="1">
              <a:solidFill>
                <a:srgbClr val="0000FF"/>
              </a:solidFill>
              <a:latin typeface=".VnTime" pitchFamily="34" charset="0"/>
            </a:endParaRPr>
          </a:p>
          <a:p>
            <a:pPr>
              <a:lnSpc>
                <a:spcPct val="150000"/>
              </a:lnSpc>
              <a:tabLst>
                <a:tab pos="2286000" algn="l"/>
                <a:tab pos="5143500" algn="l"/>
              </a:tabLst>
            </a:pPr>
            <a:r>
              <a:rPr lang="en-US" sz="2800" b="1" i="1">
                <a:solidFill>
                  <a:srgbClr val="0000FF"/>
                </a:solidFill>
                <a:latin typeface=".VnTime" pitchFamily="34" charset="0"/>
              </a:rPr>
              <a:t>a. 1780            </a:t>
            </a:r>
            <a:r>
              <a:rPr lang="en-US" sz="2800" b="1" i="1" smtClean="0">
                <a:solidFill>
                  <a:srgbClr val="0000FF"/>
                </a:solidFill>
                <a:latin typeface=".VnTime" pitchFamily="34" charset="0"/>
              </a:rPr>
              <a:t>                b</a:t>
            </a:r>
            <a:r>
              <a:rPr lang="en-US" sz="2800" b="1" i="1">
                <a:solidFill>
                  <a:srgbClr val="0000FF"/>
                </a:solidFill>
                <a:latin typeface=".VnTime" pitchFamily="34" charset="0"/>
              </a:rPr>
              <a:t>. 1785                         c.  1788</a:t>
            </a:r>
          </a:p>
          <a:p>
            <a:pPr>
              <a:lnSpc>
                <a:spcPct val="150000"/>
              </a:lnSpc>
              <a:tabLst>
                <a:tab pos="2286000" algn="l"/>
                <a:tab pos="5143500" algn="l"/>
              </a:tabLst>
            </a:pPr>
            <a:r>
              <a:rPr lang="en-US" sz="2800" b="1">
                <a:solidFill>
                  <a:srgbClr val="0000FF"/>
                </a:solidFill>
                <a:latin typeface=".VnTime" pitchFamily="34" charset="0"/>
              </a:rPr>
              <a:t>2. Auld Lang Syne was composed by</a:t>
            </a:r>
            <a:r>
              <a:rPr lang="en-US" sz="2800" b="1" smtClean="0">
                <a:solidFill>
                  <a:srgbClr val="0000FF"/>
                </a:solidFill>
                <a:latin typeface=".VnTime" pitchFamily="34" charset="0"/>
              </a:rPr>
              <a:t>…………</a:t>
            </a:r>
            <a:r>
              <a:rPr lang="en-US" sz="2800" b="1">
                <a:solidFill>
                  <a:srgbClr val="0000FF"/>
                </a:solidFill>
                <a:latin typeface=".VnTime" pitchFamily="34" charset="0"/>
              </a:rPr>
              <a:t>in 1793</a:t>
            </a:r>
          </a:p>
          <a:p>
            <a:pPr>
              <a:lnSpc>
                <a:spcPct val="150000"/>
              </a:lnSpc>
              <a:tabLst>
                <a:tab pos="2286000" algn="l"/>
                <a:tab pos="5143500" algn="l"/>
              </a:tabLst>
            </a:pPr>
            <a:r>
              <a:rPr lang="en-US" sz="2800" b="1" i="1">
                <a:solidFill>
                  <a:srgbClr val="0000FF"/>
                </a:solidFill>
                <a:latin typeface=".VnTime" pitchFamily="34" charset="0"/>
              </a:rPr>
              <a:t>a. George Thomson     </a:t>
            </a:r>
            <a:r>
              <a:rPr lang="en-US" sz="2800" b="1" i="1" smtClean="0">
                <a:solidFill>
                  <a:srgbClr val="0000FF"/>
                </a:solidFill>
                <a:latin typeface=".VnTime" pitchFamily="34" charset="0"/>
              </a:rPr>
              <a:t> </a:t>
            </a:r>
            <a:r>
              <a:rPr lang="en-US" sz="2800" b="1" i="1">
                <a:solidFill>
                  <a:srgbClr val="0000FF"/>
                </a:solidFill>
                <a:latin typeface=".VnTime" pitchFamily="34" charset="0"/>
              </a:rPr>
              <a:t>b. Robert Burns            c. Mozart</a:t>
            </a:r>
          </a:p>
          <a:p>
            <a:pPr>
              <a:lnSpc>
                <a:spcPct val="150000"/>
              </a:lnSpc>
              <a:tabLst>
                <a:tab pos="2286000" algn="l"/>
                <a:tab pos="5143500" algn="l"/>
              </a:tabLst>
            </a:pPr>
            <a:r>
              <a:rPr lang="en-US" sz="2800" b="1">
                <a:solidFill>
                  <a:srgbClr val="0000FF"/>
                </a:solidFill>
                <a:latin typeface=".VnTime" pitchFamily="34" charset="0"/>
              </a:rPr>
              <a:t>3.It is a  folk song of</a:t>
            </a:r>
            <a:r>
              <a:rPr lang="en-US" sz="2800" b="1" smtClean="0">
                <a:solidFill>
                  <a:srgbClr val="0000FF"/>
                </a:solidFill>
                <a:latin typeface=".VnTime" pitchFamily="34" charset="0"/>
              </a:rPr>
              <a:t>……………………</a:t>
            </a:r>
            <a:endParaRPr lang="en-US" sz="2800" b="1">
              <a:solidFill>
                <a:srgbClr val="0000FF"/>
              </a:solidFill>
              <a:latin typeface=".VnTime" pitchFamily="34" charset="0"/>
            </a:endParaRPr>
          </a:p>
          <a:p>
            <a:pPr>
              <a:lnSpc>
                <a:spcPct val="150000"/>
              </a:lnSpc>
              <a:tabLst>
                <a:tab pos="2286000" algn="l"/>
                <a:tab pos="5143500" algn="l"/>
              </a:tabLst>
            </a:pPr>
            <a:r>
              <a:rPr lang="en-US" sz="2800" b="1" i="1">
                <a:solidFill>
                  <a:srgbClr val="0000FF"/>
                </a:solidFill>
                <a:latin typeface=".VnTime" pitchFamily="34" charset="0"/>
              </a:rPr>
              <a:t>a. England         </a:t>
            </a:r>
            <a:r>
              <a:rPr lang="en-US" sz="2800" b="1" i="1" smtClean="0">
                <a:solidFill>
                  <a:srgbClr val="0000FF"/>
                </a:solidFill>
                <a:latin typeface=".VnTime" pitchFamily="34" charset="0"/>
              </a:rPr>
              <a:t>            b</a:t>
            </a:r>
            <a:r>
              <a:rPr lang="en-US" sz="2800" b="1" i="1">
                <a:solidFill>
                  <a:srgbClr val="0000FF"/>
                </a:solidFill>
                <a:latin typeface=".VnTime" pitchFamily="34" charset="0"/>
              </a:rPr>
              <a:t>. Scotland   	             c. German</a:t>
            </a:r>
          </a:p>
          <a:p>
            <a:pPr>
              <a:lnSpc>
                <a:spcPct val="150000"/>
              </a:lnSpc>
              <a:tabLst>
                <a:tab pos="2286000" algn="l"/>
                <a:tab pos="5143500" algn="l"/>
              </a:tabLst>
            </a:pPr>
            <a:r>
              <a:rPr lang="en-US" sz="2800" b="1">
                <a:solidFill>
                  <a:srgbClr val="0000FF"/>
                </a:solidFill>
                <a:latin typeface=".VnTime" pitchFamily="34" charset="0"/>
              </a:rPr>
              <a:t>4. Auld Lang Syne is a song which sung on</a:t>
            </a:r>
            <a:r>
              <a:rPr lang="en-US" sz="2800" b="1" smtClean="0">
                <a:solidFill>
                  <a:srgbClr val="0000FF"/>
                </a:solidFill>
                <a:latin typeface=".VnTime" pitchFamily="34" charset="0"/>
              </a:rPr>
              <a:t>……………</a:t>
            </a:r>
            <a:endParaRPr lang="en-US" sz="2800" b="1">
              <a:solidFill>
                <a:srgbClr val="0000FF"/>
              </a:solidFill>
              <a:latin typeface=".VnTime" pitchFamily="34" charset="0"/>
            </a:endParaRPr>
          </a:p>
          <a:p>
            <a:pPr>
              <a:lnSpc>
                <a:spcPct val="150000"/>
              </a:lnSpc>
              <a:tabLst>
                <a:tab pos="2286000" algn="l"/>
                <a:tab pos="5143500" algn="l"/>
              </a:tabLst>
            </a:pPr>
            <a:r>
              <a:rPr lang="en-US" sz="2800" b="1">
                <a:solidFill>
                  <a:srgbClr val="0000FF"/>
                </a:solidFill>
                <a:latin typeface=".VnTime" pitchFamily="34" charset="0"/>
              </a:rPr>
              <a:t>a. </a:t>
            </a:r>
            <a:r>
              <a:rPr lang="en-US" sz="2800" b="1" i="1">
                <a:solidFill>
                  <a:srgbClr val="0000FF"/>
                </a:solidFill>
                <a:latin typeface=".VnTime" pitchFamily="34" charset="0"/>
              </a:rPr>
              <a:t>New Year’s Eve        </a:t>
            </a:r>
            <a:r>
              <a:rPr lang="en-US" sz="2800" b="1" i="1" smtClean="0">
                <a:solidFill>
                  <a:srgbClr val="0000FF"/>
                </a:solidFill>
                <a:latin typeface=".VnTime" pitchFamily="34" charset="0"/>
              </a:rPr>
              <a:t>b</a:t>
            </a:r>
            <a:r>
              <a:rPr lang="en-US" sz="2800" b="1" i="1">
                <a:solidFill>
                  <a:srgbClr val="0000FF"/>
                </a:solidFill>
                <a:latin typeface=".VnTime" pitchFamily="34" charset="0"/>
              </a:rPr>
              <a:t>. Easter Day   </a:t>
            </a:r>
            <a:r>
              <a:rPr lang="en-US" sz="2800" b="1" i="1" smtClean="0">
                <a:solidFill>
                  <a:srgbClr val="0000FF"/>
                </a:solidFill>
                <a:latin typeface=".VnTime" pitchFamily="34" charset="0"/>
              </a:rPr>
              <a:t>         c</a:t>
            </a:r>
            <a:r>
              <a:rPr lang="en-US" sz="2800" b="1" i="1">
                <a:solidFill>
                  <a:srgbClr val="0000FF"/>
                </a:solidFill>
                <a:latin typeface=".VnTime" pitchFamily="34" charset="0"/>
              </a:rPr>
              <a:t>. Passover</a:t>
            </a:r>
          </a:p>
          <a:p>
            <a:pPr>
              <a:lnSpc>
                <a:spcPct val="150000"/>
              </a:lnSpc>
              <a:tabLst>
                <a:tab pos="2286000" algn="l"/>
                <a:tab pos="5143500" algn="l"/>
              </a:tabLst>
            </a:pPr>
            <a:r>
              <a:rPr lang="en-US" sz="2800" b="1">
                <a:solidFill>
                  <a:srgbClr val="0000FF"/>
                </a:solidFill>
                <a:latin typeface=".VnTime" pitchFamily="34" charset="0"/>
              </a:rPr>
              <a:t>5. This song reminds us of </a:t>
            </a:r>
            <a:r>
              <a:rPr lang="en-US" sz="2800" b="1" smtClean="0">
                <a:solidFill>
                  <a:srgbClr val="0000FF"/>
                </a:solidFill>
                <a:latin typeface=".VnTime" pitchFamily="34" charset="0"/>
              </a:rPr>
              <a:t>………….</a:t>
            </a:r>
            <a:endParaRPr lang="en-US" sz="2800" b="1">
              <a:solidFill>
                <a:srgbClr val="0000FF"/>
              </a:solidFill>
              <a:latin typeface=".VnTime" pitchFamily="34" charset="0"/>
            </a:endParaRPr>
          </a:p>
          <a:p>
            <a:pPr>
              <a:lnSpc>
                <a:spcPct val="150000"/>
              </a:lnSpc>
              <a:tabLst>
                <a:tab pos="2286000" algn="l"/>
                <a:tab pos="5143500" algn="l"/>
              </a:tabLst>
            </a:pPr>
            <a:r>
              <a:rPr lang="en-US" sz="2800" b="1" i="1">
                <a:solidFill>
                  <a:srgbClr val="0000FF"/>
                </a:solidFill>
                <a:latin typeface=".VnTime" pitchFamily="34" charset="0"/>
              </a:rPr>
              <a:t>a. our old </a:t>
            </a:r>
            <a:r>
              <a:rPr lang="en-US" sz="2800" b="1" i="1" smtClean="0">
                <a:solidFill>
                  <a:srgbClr val="0000FF"/>
                </a:solidFill>
                <a:latin typeface=".VnTime" pitchFamily="34" charset="0"/>
              </a:rPr>
              <a:t>friends          </a:t>
            </a:r>
            <a:r>
              <a:rPr lang="en-US" sz="2800" b="1" i="1">
                <a:solidFill>
                  <a:srgbClr val="0000FF"/>
                </a:solidFill>
                <a:latin typeface=".VnTime" pitchFamily="34" charset="0"/>
              </a:rPr>
              <a:t>b. our good old days      c.  a and </a:t>
            </a:r>
            <a:r>
              <a:rPr lang="en-US" sz="2800" b="1" i="1" smtClean="0">
                <a:solidFill>
                  <a:srgbClr val="0000FF"/>
                </a:solidFill>
                <a:latin typeface=".VnTime" pitchFamily="34" charset="0"/>
              </a:rPr>
              <a:t>b</a:t>
            </a:r>
            <a:endParaRPr lang="en-US" sz="2400" b="1" i="1">
              <a:solidFill>
                <a:srgbClr val="CC0000"/>
              </a:solidFill>
              <a:latin typeface=".VnTime" pitchFamily="34" charset="0"/>
            </a:endParaRPr>
          </a:p>
        </p:txBody>
      </p:sp>
      <p:sp>
        <p:nvSpPr>
          <p:cNvPr id="16" name="Rectangle 15"/>
          <p:cNvSpPr/>
          <p:nvPr/>
        </p:nvSpPr>
        <p:spPr>
          <a:xfrm>
            <a:off x="838200" y="162580"/>
            <a:ext cx="4043363" cy="523220"/>
          </a:xfrm>
          <a:prstGeom prst="rect">
            <a:avLst/>
          </a:prstGeom>
        </p:spPr>
        <p:txBody>
          <a:bodyPr wrap="square">
            <a:spAutoFit/>
          </a:bodyPr>
          <a:lstStyle/>
          <a:p>
            <a:r>
              <a:rPr lang="en-US" sz="2800" b="1" i="1" smtClean="0">
                <a:solidFill>
                  <a:srgbClr val="FF0000"/>
                </a:solidFill>
                <a:latin typeface=".VnTime" pitchFamily="34" charset="0"/>
              </a:rPr>
              <a:t>EX 2: Multiple choice:</a:t>
            </a:r>
            <a:endParaRPr lang="en-US" b="1" i="1">
              <a:solidFill>
                <a:srgbClr val="FF0000"/>
              </a:solidFill>
            </a:endParaRPr>
          </a:p>
        </p:txBody>
      </p:sp>
      <p:sp>
        <p:nvSpPr>
          <p:cNvPr id="18" name="Oval 17"/>
          <p:cNvSpPr/>
          <p:nvPr/>
        </p:nvSpPr>
        <p:spPr>
          <a:xfrm>
            <a:off x="6858000" y="1219200"/>
            <a:ext cx="533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smtClean="0"/>
              <a:t>c</a:t>
            </a:r>
            <a:endParaRPr lang="en-US" sz="4800" b="1"/>
          </a:p>
        </p:txBody>
      </p:sp>
      <p:sp>
        <p:nvSpPr>
          <p:cNvPr id="19" name="Oval 18"/>
          <p:cNvSpPr/>
          <p:nvPr/>
        </p:nvSpPr>
        <p:spPr>
          <a:xfrm>
            <a:off x="3429000" y="2514600"/>
            <a:ext cx="533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smtClean="0"/>
              <a:t>b</a:t>
            </a:r>
            <a:endParaRPr lang="en-US" sz="4800" b="1"/>
          </a:p>
        </p:txBody>
      </p:sp>
      <p:sp>
        <p:nvSpPr>
          <p:cNvPr id="20" name="Oval 19"/>
          <p:cNvSpPr/>
          <p:nvPr/>
        </p:nvSpPr>
        <p:spPr>
          <a:xfrm>
            <a:off x="3429000" y="3810000"/>
            <a:ext cx="533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smtClean="0"/>
              <a:t>b</a:t>
            </a:r>
            <a:endParaRPr lang="en-US" sz="4800" b="1"/>
          </a:p>
        </p:txBody>
      </p:sp>
      <p:sp>
        <p:nvSpPr>
          <p:cNvPr id="21" name="Oval 20"/>
          <p:cNvSpPr/>
          <p:nvPr/>
        </p:nvSpPr>
        <p:spPr>
          <a:xfrm>
            <a:off x="0" y="5105400"/>
            <a:ext cx="533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smtClean="0"/>
              <a:t>a</a:t>
            </a:r>
            <a:endParaRPr lang="en-US" sz="4800" b="1"/>
          </a:p>
        </p:txBody>
      </p:sp>
      <p:sp>
        <p:nvSpPr>
          <p:cNvPr id="22" name="Oval 21"/>
          <p:cNvSpPr/>
          <p:nvPr/>
        </p:nvSpPr>
        <p:spPr>
          <a:xfrm>
            <a:off x="3429000" y="6248400"/>
            <a:ext cx="533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smtClean="0"/>
              <a:t>b</a:t>
            </a:r>
            <a:endParaRPr lang="en-US" sz="4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4300"/>
                                        </p:tgtEl>
                                        <p:attrNameLst>
                                          <p:attrName>style.visibility</p:attrName>
                                        </p:attrNameLst>
                                      </p:cBhvr>
                                      <p:to>
                                        <p:strVal val="visible"/>
                                      </p:to>
                                    </p:set>
                                    <p:animEffect transition="in" filter="wedge">
                                      <p:cBhvr>
                                        <p:cTn id="7" dur="2000"/>
                                        <p:tgtEl>
                                          <p:spTgt spid="5430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amond(i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diamond(in)">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diamond(in)">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diamond(in)">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diamond(in)">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00" grpId="0"/>
      <p:bldP spid="18" grpId="0" animBg="1"/>
      <p:bldP spid="19" grpId="0" animBg="1"/>
      <p:bldP spid="20" grpId="0" animBg="1"/>
      <p:bldP spid="21" grpId="0"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fontScale="90000"/>
          </a:bodyPr>
          <a:lstStyle/>
          <a:p>
            <a:r>
              <a:rPr lang="en-US" sz="4000" b="1" smtClean="0">
                <a:solidFill>
                  <a:srgbClr val="FF0000"/>
                </a:solidFill>
              </a:rPr>
              <a:t>Ex 3: What is the main idea </a:t>
            </a:r>
            <a:br>
              <a:rPr lang="en-US" sz="4000" b="1" smtClean="0">
                <a:solidFill>
                  <a:srgbClr val="FF0000"/>
                </a:solidFill>
              </a:rPr>
            </a:br>
            <a:r>
              <a:rPr lang="en-US" sz="4000" b="1" smtClean="0">
                <a:solidFill>
                  <a:srgbClr val="FF0000"/>
                </a:solidFill>
              </a:rPr>
              <a:t>of this song?</a:t>
            </a:r>
          </a:p>
        </p:txBody>
      </p:sp>
      <p:sp>
        <p:nvSpPr>
          <p:cNvPr id="11267" name="TextBox 3"/>
          <p:cNvSpPr txBox="1">
            <a:spLocks noChangeArrowheads="1"/>
          </p:cNvSpPr>
          <p:nvPr/>
        </p:nvSpPr>
        <p:spPr bwMode="auto">
          <a:xfrm>
            <a:off x="381000" y="2000250"/>
            <a:ext cx="8458200" cy="1200150"/>
          </a:xfrm>
          <a:prstGeom prst="rect">
            <a:avLst/>
          </a:prstGeom>
          <a:noFill/>
          <a:ln w="9525">
            <a:noFill/>
            <a:miter lim="800000"/>
            <a:headEnd/>
            <a:tailEnd/>
          </a:ln>
        </p:spPr>
        <p:txBody>
          <a:bodyPr>
            <a:spAutoFit/>
          </a:bodyPr>
          <a:lstStyle/>
          <a:p>
            <a:r>
              <a:rPr lang="en-US" sz="3600" b="1" i="1"/>
              <a:t>A. We should forget the old people and things in the past</a:t>
            </a:r>
          </a:p>
        </p:txBody>
      </p:sp>
      <p:sp>
        <p:nvSpPr>
          <p:cNvPr id="11268" name="TextBox 4"/>
          <p:cNvSpPr txBox="1">
            <a:spLocks noChangeArrowheads="1"/>
          </p:cNvSpPr>
          <p:nvPr/>
        </p:nvSpPr>
        <p:spPr bwMode="auto">
          <a:xfrm>
            <a:off x="381000" y="3829050"/>
            <a:ext cx="8458200" cy="1200150"/>
          </a:xfrm>
          <a:prstGeom prst="rect">
            <a:avLst/>
          </a:prstGeom>
          <a:noFill/>
          <a:ln w="9525">
            <a:noFill/>
            <a:miter lim="800000"/>
            <a:headEnd/>
            <a:tailEnd/>
          </a:ln>
        </p:spPr>
        <p:txBody>
          <a:bodyPr>
            <a:spAutoFit/>
          </a:bodyPr>
          <a:lstStyle/>
          <a:p>
            <a:r>
              <a:rPr lang="en-US" sz="3600" b="1" i="1"/>
              <a:t>B. We shouldn’t forget the old people and things in the past</a:t>
            </a:r>
          </a:p>
        </p:txBody>
      </p:sp>
      <p:sp>
        <p:nvSpPr>
          <p:cNvPr id="11269" name="TextBox 5"/>
          <p:cNvSpPr txBox="1">
            <a:spLocks noChangeArrowheads="1"/>
          </p:cNvSpPr>
          <p:nvPr/>
        </p:nvSpPr>
        <p:spPr bwMode="auto">
          <a:xfrm>
            <a:off x="381000" y="5602287"/>
            <a:ext cx="8458200" cy="646113"/>
          </a:xfrm>
          <a:prstGeom prst="rect">
            <a:avLst/>
          </a:prstGeom>
          <a:noFill/>
          <a:ln w="9525">
            <a:noFill/>
            <a:miter lim="800000"/>
            <a:headEnd/>
            <a:tailEnd/>
          </a:ln>
        </p:spPr>
        <p:txBody>
          <a:bodyPr>
            <a:spAutoFit/>
          </a:bodyPr>
          <a:lstStyle/>
          <a:p>
            <a:r>
              <a:rPr lang="en-US" sz="3600" b="1" i="1"/>
              <a:t>C. We should only think of the future</a:t>
            </a:r>
          </a:p>
        </p:txBody>
      </p:sp>
      <p:sp>
        <p:nvSpPr>
          <p:cNvPr id="7" name="Oval 6"/>
          <p:cNvSpPr/>
          <p:nvPr/>
        </p:nvSpPr>
        <p:spPr>
          <a:xfrm>
            <a:off x="76200" y="3733800"/>
            <a:ext cx="9144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a:solidFill>
                  <a:srgbClr val="FF0000"/>
                </a:solidFill>
              </a:rPr>
              <a:t>B</a:t>
            </a: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394" name="Picture 10"/>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144397" name="WordArt 13" descr="ANIMAT~2"/>
          <p:cNvSpPr>
            <a:spLocks noChangeArrowheads="1" noChangeShapeType="1" noTextEdit="1"/>
          </p:cNvSpPr>
          <p:nvPr/>
        </p:nvSpPr>
        <p:spPr bwMode="auto">
          <a:xfrm>
            <a:off x="0" y="1676400"/>
            <a:ext cx="8991600" cy="3124200"/>
          </a:xfrm>
          <a:prstGeom prst="rect">
            <a:avLst/>
          </a:prstGeom>
        </p:spPr>
        <p:txBody>
          <a:bodyPr wrap="none" fromWordArt="1">
            <a:prstTxWarp prst="textFadeUp">
              <a:avLst>
                <a:gd name="adj" fmla="val 0"/>
              </a:avLst>
            </a:prstTxWarp>
          </a:bodyPr>
          <a:lstStyle/>
          <a:p>
            <a:pPr algn="ctr"/>
            <a:r>
              <a:rPr lang="en-US" sz="3600" kern="10" smtClean="0">
                <a:ln w="12700">
                  <a:solidFill>
                    <a:srgbClr val="B2B2B2"/>
                  </a:solidFill>
                  <a:round/>
                  <a:headEnd/>
                  <a:tailEnd/>
                </a:ln>
                <a:blipFill dpi="0" rotWithShape="0">
                  <a:blip r:embed="rId3"/>
                  <a:srcRect/>
                  <a:stretch>
                    <a:fillRect/>
                  </a:stretch>
                </a:blipFill>
                <a:effectLst>
                  <a:outerShdw dist="35921" dir="2700000" sy="50000" rotWithShape="0">
                    <a:srgbClr val="875B0D">
                      <a:alpha val="70000"/>
                    </a:srgbClr>
                  </a:outerShdw>
                </a:effectLst>
                <a:latin typeface="AnkeCalligraph"/>
              </a:rPr>
              <a:t>Let’s sing : Auld Lang Syne</a:t>
            </a:r>
            <a:endParaRPr lang="en-US" sz="3600" kern="10">
              <a:ln w="12700">
                <a:solidFill>
                  <a:srgbClr val="B2B2B2"/>
                </a:solidFill>
                <a:round/>
                <a:headEnd/>
                <a:tailEnd/>
              </a:ln>
              <a:blipFill dpi="0" rotWithShape="0">
                <a:blip r:embed="rId3"/>
                <a:srcRect/>
                <a:stretch>
                  <a:fillRect/>
                </a:stretch>
              </a:blipFill>
              <a:effectLst>
                <a:outerShdw dist="35921" dir="2700000" sy="50000" rotWithShape="0">
                  <a:srgbClr val="875B0D">
                    <a:alpha val="70000"/>
                  </a:srgbClr>
                </a:outerShdw>
              </a:effectLst>
              <a:latin typeface="AnkeCalligraph"/>
            </a:endParaRPr>
          </a:p>
        </p:txBody>
      </p:sp>
      <p:sp>
        <p:nvSpPr>
          <p:cNvPr id="4" name="Action Button: Sound 3">
            <a:hlinkClick r:id="rId5" action="ppaction://hlinkfile" highlightClick="1">
              <a:snd r:embed="rId4" name="applause.wav"/>
            </a:hlinkClick>
          </p:cNvPr>
          <p:cNvSpPr/>
          <p:nvPr/>
        </p:nvSpPr>
        <p:spPr>
          <a:xfrm>
            <a:off x="381000" y="6324600"/>
            <a:ext cx="685800" cy="533400"/>
          </a:xfrm>
          <a:prstGeom prst="actionButtonSou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ction Button: Sound 4">
            <a:hlinkClick r:id="rId6" action="ppaction://hlinkfile" highlightClick="1">
              <a:snd r:embed="rId4" name="applause.wav"/>
            </a:hlinkClick>
          </p:cNvPr>
          <p:cNvSpPr/>
          <p:nvPr/>
        </p:nvSpPr>
        <p:spPr>
          <a:xfrm>
            <a:off x="6248400" y="6400800"/>
            <a:ext cx="685800" cy="457200"/>
          </a:xfrm>
          <a:prstGeom prst="actionButtonSou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20638"/>
          <a:ext cx="9144000" cy="6879050"/>
        </p:xfrm>
        <a:graphic>
          <a:graphicData uri="http://schemas.openxmlformats.org/drawingml/2006/table">
            <a:tbl>
              <a:tblPr/>
              <a:tblGrid>
                <a:gridCol w="3048000"/>
                <a:gridCol w="3048000"/>
                <a:gridCol w="3048000"/>
              </a:tblGrid>
              <a:tr h="457200">
                <a:tc>
                  <a:txBody>
                    <a:bodyPr/>
                    <a:lstStyle/>
                    <a:p>
                      <a:pPr algn="ctr"/>
                      <a:r>
                        <a:rPr lang="en-US" sz="1400" b="1" i="1" dirty="0"/>
                        <a:t>Old Long </a:t>
                      </a:r>
                      <a:r>
                        <a:rPr lang="en-US" sz="1400" b="1" i="1" dirty="0" err="1"/>
                        <a:t>Syne</a:t>
                      </a:r>
                      <a:r>
                        <a:rPr lang="en-US" sz="1400" b="1" dirty="0"/>
                        <a:t>, </a:t>
                      </a:r>
                      <a:r>
                        <a:rPr lang="en-US" sz="1400" b="1" dirty="0" err="1"/>
                        <a:t>của</a:t>
                      </a:r>
                      <a:r>
                        <a:rPr lang="en-US" sz="1400" b="1" dirty="0"/>
                        <a:t> James Watson (1711)</a:t>
                      </a:r>
                    </a:p>
                  </a:txBody>
                  <a:tcPr marL="21051" marR="21051" marT="10525" marB="1052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a:txBody>
                    <a:bodyPr/>
                    <a:lstStyle/>
                    <a:p>
                      <a:pPr algn="ctr"/>
                      <a:r>
                        <a:rPr lang="en-US" sz="1400" b="1" dirty="0" smtClean="0">
                          <a:solidFill>
                            <a:schemeClr val="tx1"/>
                          </a:solidFill>
                        </a:rPr>
                        <a:t> </a:t>
                      </a:r>
                      <a:r>
                        <a:rPr lang="en-US" sz="1400" b="1" dirty="0" err="1">
                          <a:solidFill>
                            <a:schemeClr val="tx1"/>
                          </a:solidFill>
                        </a:rPr>
                        <a:t>Nguyên</a:t>
                      </a:r>
                      <a:r>
                        <a:rPr lang="en-US" sz="1400" b="1" dirty="0">
                          <a:solidFill>
                            <a:schemeClr val="tx1"/>
                          </a:solidFill>
                        </a:rPr>
                        <a:t> </a:t>
                      </a:r>
                      <a:r>
                        <a:rPr lang="en-US" sz="1400" b="1" dirty="0" err="1">
                          <a:solidFill>
                            <a:schemeClr val="tx1"/>
                          </a:solidFill>
                        </a:rPr>
                        <a:t>gốc</a:t>
                      </a:r>
                      <a:r>
                        <a:rPr lang="en-US" sz="1400" b="1" dirty="0">
                          <a:solidFill>
                            <a:schemeClr val="tx1"/>
                          </a:solidFill>
                        </a:rPr>
                        <a:t> </a:t>
                      </a:r>
                      <a:r>
                        <a:rPr lang="en-US" sz="1400" b="1" u="none" strike="noStrike" dirty="0" err="1">
                          <a:solidFill>
                            <a:schemeClr val="tx1"/>
                          </a:solidFill>
                        </a:rPr>
                        <a:t>tiếng</a:t>
                      </a:r>
                      <a:r>
                        <a:rPr lang="en-US" sz="1400" b="1" u="none" strike="noStrike" dirty="0">
                          <a:solidFill>
                            <a:schemeClr val="tx1"/>
                          </a:solidFill>
                        </a:rPr>
                        <a:t> </a:t>
                      </a:r>
                      <a:r>
                        <a:rPr lang="en-US" sz="1400" b="1" u="none" strike="noStrike" dirty="0" smtClean="0">
                          <a:solidFill>
                            <a:schemeClr val="tx1"/>
                          </a:solidFill>
                        </a:rPr>
                        <a:t>Scotland</a:t>
                      </a:r>
                      <a:r>
                        <a:rPr lang="en-US" sz="1400" b="1" u="none" strike="noStrike" baseline="0" dirty="0" smtClean="0">
                          <a:solidFill>
                            <a:schemeClr val="tx1"/>
                          </a:solidFill>
                        </a:rPr>
                        <a:t> </a:t>
                      </a:r>
                      <a:r>
                        <a:rPr lang="en-US" sz="1400" b="1" dirty="0" err="1" smtClean="0">
                          <a:solidFill>
                            <a:schemeClr val="tx1"/>
                          </a:solidFill>
                        </a:rPr>
                        <a:t>của</a:t>
                      </a:r>
                      <a:r>
                        <a:rPr lang="en-US" sz="1400" b="1" dirty="0" smtClean="0">
                          <a:solidFill>
                            <a:schemeClr val="tx1"/>
                          </a:solidFill>
                        </a:rPr>
                        <a:t> </a:t>
                      </a:r>
                      <a:r>
                        <a:rPr lang="en-US" sz="1400" b="1" dirty="0">
                          <a:solidFill>
                            <a:schemeClr val="tx1"/>
                          </a:solidFill>
                        </a:rPr>
                        <a:t>Robert </a:t>
                      </a:r>
                      <a:r>
                        <a:rPr lang="en-US" sz="1400" b="1" dirty="0" smtClean="0">
                          <a:solidFill>
                            <a:schemeClr val="tx1"/>
                          </a:solidFill>
                        </a:rPr>
                        <a:t>Burns</a:t>
                      </a:r>
                      <a:endParaRPr lang="en-US" sz="1400" b="1" dirty="0"/>
                    </a:p>
                  </a:txBody>
                  <a:tcPr marL="21051" marR="21051" marT="10525" marB="1052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a:txBody>
                    <a:bodyPr/>
                    <a:lstStyle/>
                    <a:p>
                      <a:pPr algn="ctr"/>
                      <a:r>
                        <a:rPr lang="en-US" sz="1400" b="1"/>
                        <a:t>Tiếng Anh</a:t>
                      </a:r>
                    </a:p>
                  </a:txBody>
                  <a:tcPr marL="21051" marR="21051" marT="10525" marB="1052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r>
              <a:tr h="2164737">
                <a:tc>
                  <a:txBody>
                    <a:bodyPr/>
                    <a:lstStyle/>
                    <a:p>
                      <a:r>
                        <a:rPr lang="en-US" sz="1400" b="1" dirty="0"/>
                        <a:t>Should Old Acquaintance be forgot,</a:t>
                      </a:r>
                      <a:br>
                        <a:rPr lang="en-US" sz="1400" b="1" dirty="0"/>
                      </a:br>
                      <a:r>
                        <a:rPr lang="en-US" sz="1400" b="1" dirty="0"/>
                        <a:t>and never thought upon;</a:t>
                      </a:r>
                      <a:br>
                        <a:rPr lang="en-US" sz="1400" b="1" dirty="0"/>
                      </a:br>
                      <a:r>
                        <a:rPr lang="en-US" sz="1400" b="1" dirty="0"/>
                        <a:t>The flames of Love extinguished,</a:t>
                      </a:r>
                      <a:br>
                        <a:rPr lang="en-US" sz="1400" b="1" dirty="0"/>
                      </a:br>
                      <a:r>
                        <a:rPr lang="en-US" sz="1400" b="1" dirty="0"/>
                        <a:t>and fully past and gone:</a:t>
                      </a:r>
                      <a:br>
                        <a:rPr lang="en-US" sz="1400" b="1" dirty="0"/>
                      </a:br>
                      <a:r>
                        <a:rPr lang="en-US" sz="1400" b="1" dirty="0"/>
                        <a:t>Is thy sweet Heart now grown so cold,</a:t>
                      </a:r>
                      <a:br>
                        <a:rPr lang="en-US" sz="1400" b="1" dirty="0"/>
                      </a:br>
                      <a:r>
                        <a:rPr lang="en-US" sz="1400" b="1" dirty="0"/>
                        <a:t>that loving Breast of </a:t>
                      </a:r>
                      <a:r>
                        <a:rPr lang="en-US" sz="1400" b="1" dirty="0" err="1"/>
                        <a:t>thine</a:t>
                      </a:r>
                      <a:r>
                        <a:rPr lang="en-US" sz="1400" b="1" dirty="0"/>
                        <a:t>;</a:t>
                      </a:r>
                      <a:br>
                        <a:rPr lang="en-US" sz="1400" b="1" dirty="0"/>
                      </a:br>
                      <a:r>
                        <a:rPr lang="en-US" sz="1400" b="1" dirty="0"/>
                        <a:t>That thou canst never once reflect</a:t>
                      </a:r>
                      <a:br>
                        <a:rPr lang="en-US" sz="1400" b="1" dirty="0"/>
                      </a:br>
                      <a:r>
                        <a:rPr lang="en-US" sz="1400" b="1" dirty="0"/>
                        <a:t>on Old long </a:t>
                      </a:r>
                      <a:r>
                        <a:rPr lang="en-US" sz="1400" b="1" dirty="0" err="1"/>
                        <a:t>syne</a:t>
                      </a:r>
                      <a:r>
                        <a:rPr lang="en-US" sz="1400" b="1" dirty="0"/>
                        <a:t>.</a:t>
                      </a:r>
                    </a:p>
                    <a:p>
                      <a:r>
                        <a:rPr lang="en-US" sz="1400" b="1" dirty="0" err="1" smtClean="0"/>
                        <a:t>ĐK:On</a:t>
                      </a:r>
                      <a:r>
                        <a:rPr lang="en-US" sz="1400" b="1" dirty="0" smtClean="0"/>
                        <a:t> </a:t>
                      </a:r>
                      <a:r>
                        <a:rPr lang="en-US" sz="1400" b="1" dirty="0"/>
                        <a:t>Old long </a:t>
                      </a:r>
                      <a:r>
                        <a:rPr lang="en-US" sz="1400" b="1" dirty="0" err="1"/>
                        <a:t>syne</a:t>
                      </a:r>
                      <a:r>
                        <a:rPr lang="en-US" sz="1400" b="1" dirty="0"/>
                        <a:t> my Jo,</a:t>
                      </a:r>
                      <a:br>
                        <a:rPr lang="en-US" sz="1400" b="1" dirty="0"/>
                      </a:br>
                      <a:r>
                        <a:rPr lang="en-US" sz="1400" b="1" dirty="0"/>
                        <a:t>in Old long </a:t>
                      </a:r>
                      <a:r>
                        <a:rPr lang="en-US" sz="1400" b="1" dirty="0" err="1"/>
                        <a:t>syne</a:t>
                      </a:r>
                      <a:r>
                        <a:rPr lang="en-US" sz="1400" b="1" dirty="0"/>
                        <a:t>,</a:t>
                      </a:r>
                      <a:br>
                        <a:rPr lang="en-US" sz="1400" b="1" dirty="0"/>
                      </a:br>
                      <a:r>
                        <a:rPr lang="en-US" sz="1400" b="1" dirty="0"/>
                        <a:t>That thou canst never once reflect,</a:t>
                      </a:r>
                      <a:br>
                        <a:rPr lang="en-US" sz="1400" b="1" dirty="0"/>
                      </a:br>
                      <a:r>
                        <a:rPr lang="en-US" sz="1400" b="1" dirty="0"/>
                        <a:t>on Old long </a:t>
                      </a:r>
                      <a:r>
                        <a:rPr lang="en-US" sz="1400" b="1" dirty="0" err="1"/>
                        <a:t>syne.My</a:t>
                      </a:r>
                      <a:r>
                        <a:rPr lang="en-US" sz="1400" b="1" dirty="0"/>
                        <a:t> Heart is </a:t>
                      </a:r>
                      <a:r>
                        <a:rPr lang="en-US" sz="1400" b="1" dirty="0" err="1"/>
                        <a:t>ravisht</a:t>
                      </a:r>
                      <a:r>
                        <a:rPr lang="en-US" sz="1400" b="1" dirty="0"/>
                        <a:t> with delight,</a:t>
                      </a:r>
                      <a:br>
                        <a:rPr lang="en-US" sz="1400" b="1" dirty="0"/>
                      </a:br>
                      <a:r>
                        <a:rPr lang="en-US" sz="1400" b="1" dirty="0"/>
                        <a:t>when thee I think upon;</a:t>
                      </a:r>
                      <a:br>
                        <a:rPr lang="en-US" sz="1400" b="1" dirty="0"/>
                      </a:br>
                      <a:r>
                        <a:rPr lang="en-US" sz="1400" b="1" dirty="0"/>
                        <a:t>All Grief and Sorrow takes the flight,</a:t>
                      </a:r>
                      <a:br>
                        <a:rPr lang="en-US" sz="1400" b="1" dirty="0"/>
                      </a:br>
                      <a:r>
                        <a:rPr lang="en-US" sz="1400" b="1" dirty="0"/>
                        <a:t>and speedily is gone;</a:t>
                      </a:r>
                      <a:br>
                        <a:rPr lang="en-US" sz="1400" b="1" dirty="0"/>
                      </a:br>
                      <a:r>
                        <a:rPr lang="en-US" sz="1400" b="1" dirty="0"/>
                        <a:t>The bright resemblance of thy Face,</a:t>
                      </a:r>
                      <a:br>
                        <a:rPr lang="en-US" sz="1400" b="1" dirty="0"/>
                      </a:br>
                      <a:r>
                        <a:rPr lang="en-US" sz="1400" b="1" dirty="0"/>
                        <a:t>so fills this, Heart of mine;</a:t>
                      </a:r>
                      <a:br>
                        <a:rPr lang="en-US" sz="1400" b="1" dirty="0"/>
                      </a:br>
                      <a:r>
                        <a:rPr lang="en-US" sz="1400" b="1" dirty="0"/>
                        <a:t>That Force nor Fate can me displease,</a:t>
                      </a:r>
                      <a:br>
                        <a:rPr lang="en-US" sz="1400" b="1" dirty="0"/>
                      </a:br>
                      <a:r>
                        <a:rPr lang="en-US" sz="1400" b="1" dirty="0"/>
                        <a:t>for Old long </a:t>
                      </a:r>
                      <a:r>
                        <a:rPr lang="en-US" sz="1400" b="1" dirty="0" err="1"/>
                        <a:t>syne</a:t>
                      </a:r>
                      <a:r>
                        <a:rPr lang="en-US" sz="1400" b="1" dirty="0"/>
                        <a:t>.</a:t>
                      </a:r>
                    </a:p>
                    <a:p>
                      <a:r>
                        <a:rPr lang="en-US" sz="1400" b="1" dirty="0" err="1" smtClean="0"/>
                        <a:t>ĐK:Since</a:t>
                      </a:r>
                      <a:r>
                        <a:rPr lang="en-US" sz="1400" b="1" dirty="0" smtClean="0"/>
                        <a:t> </a:t>
                      </a:r>
                      <a:r>
                        <a:rPr lang="en-US" sz="1400" b="1" dirty="0"/>
                        <a:t>thoughts of thee doth banish grief,</a:t>
                      </a:r>
                      <a:br>
                        <a:rPr lang="en-US" sz="1400" b="1" dirty="0"/>
                      </a:br>
                      <a:r>
                        <a:rPr lang="en-US" sz="1400" b="1" dirty="0"/>
                        <a:t>when from thee I am gone;</a:t>
                      </a:r>
                      <a:br>
                        <a:rPr lang="en-US" sz="1400" b="1" dirty="0"/>
                      </a:br>
                      <a:r>
                        <a:rPr lang="en-US" sz="1400" b="1" dirty="0"/>
                        <a:t>will not thy presence yield relief,</a:t>
                      </a:r>
                      <a:br>
                        <a:rPr lang="en-US" sz="1400" b="1" dirty="0"/>
                      </a:br>
                      <a:r>
                        <a:rPr lang="en-US" sz="1400" b="1" dirty="0"/>
                        <a:t>to this sad Heart of mine:</a:t>
                      </a:r>
                      <a:br>
                        <a:rPr lang="en-US" sz="1400" b="1" dirty="0"/>
                      </a:br>
                      <a:r>
                        <a:rPr lang="en-US" sz="1400" b="1" dirty="0"/>
                        <a:t>Why doth thy presence me defeat,</a:t>
                      </a:r>
                      <a:br>
                        <a:rPr lang="en-US" sz="1400" b="1" dirty="0"/>
                      </a:br>
                      <a:r>
                        <a:rPr lang="en-US" sz="1400" b="1" dirty="0"/>
                        <a:t>with excellence divine?</a:t>
                      </a:r>
                      <a:br>
                        <a:rPr lang="en-US" sz="1400" b="1" dirty="0"/>
                      </a:br>
                      <a:r>
                        <a:rPr lang="en-US" sz="1400" b="1" dirty="0"/>
                        <a:t>Especially when I reflect</a:t>
                      </a:r>
                      <a:br>
                        <a:rPr lang="en-US" sz="1400" b="1" dirty="0"/>
                      </a:br>
                      <a:r>
                        <a:rPr lang="en-US" sz="1400" b="1" dirty="0"/>
                        <a:t>on Old long </a:t>
                      </a:r>
                      <a:r>
                        <a:rPr lang="en-US" sz="1400" b="1" dirty="0" err="1"/>
                        <a:t>syne</a:t>
                      </a:r>
                      <a:endParaRPr lang="en-US" sz="1400" b="1" dirty="0"/>
                    </a:p>
                    <a:p>
                      <a:endParaRPr lang="en-US" sz="1400" b="1" dirty="0"/>
                    </a:p>
                  </a:txBody>
                  <a:tcPr marL="21051" marR="21051" marT="10525" marB="1052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400" b="1" dirty="0"/>
                        <a:t>Should auld acquaintance be forgot,</a:t>
                      </a:r>
                      <a:br>
                        <a:rPr lang="en-US" sz="1400" b="1" dirty="0"/>
                      </a:br>
                      <a:r>
                        <a:rPr lang="en-US" sz="1400" b="1" dirty="0"/>
                        <a:t>and never brought to mind?</a:t>
                      </a:r>
                      <a:br>
                        <a:rPr lang="en-US" sz="1400" b="1" dirty="0"/>
                      </a:br>
                      <a:r>
                        <a:rPr lang="en-US" sz="1400" b="1" dirty="0"/>
                        <a:t>Should auld acquaintance be forgot,</a:t>
                      </a:r>
                      <a:br>
                        <a:rPr lang="en-US" sz="1400" b="1" dirty="0"/>
                      </a:br>
                      <a:r>
                        <a:rPr lang="en-US" sz="1400" b="1" dirty="0"/>
                        <a:t>and auld </a:t>
                      </a:r>
                      <a:r>
                        <a:rPr lang="en-US" sz="1400" b="1" dirty="0" err="1"/>
                        <a:t>lang</a:t>
                      </a:r>
                      <a:r>
                        <a:rPr lang="en-US" sz="1400" b="1" dirty="0"/>
                        <a:t> </a:t>
                      </a:r>
                      <a:r>
                        <a:rPr lang="en-US" sz="1400" b="1" dirty="0" err="1"/>
                        <a:t>syne</a:t>
                      </a:r>
                      <a:r>
                        <a:rPr lang="en-US" sz="1400" b="1" dirty="0"/>
                        <a:t>?</a:t>
                      </a:r>
                    </a:p>
                    <a:p>
                      <a:r>
                        <a:rPr lang="en-US" sz="1400" b="1" dirty="0" err="1" smtClean="0"/>
                        <a:t>ĐK:For</a:t>
                      </a:r>
                      <a:r>
                        <a:rPr lang="en-US" sz="1400" b="1" dirty="0" smtClean="0"/>
                        <a:t> </a:t>
                      </a:r>
                      <a:r>
                        <a:rPr lang="en-US" sz="1400" b="1" dirty="0"/>
                        <a:t>auld </a:t>
                      </a:r>
                      <a:r>
                        <a:rPr lang="en-US" sz="1400" b="1" dirty="0" err="1"/>
                        <a:t>lang</a:t>
                      </a:r>
                      <a:r>
                        <a:rPr lang="en-US" sz="1400" b="1" dirty="0"/>
                        <a:t> </a:t>
                      </a:r>
                      <a:r>
                        <a:rPr lang="en-US" sz="1400" b="1" dirty="0" err="1"/>
                        <a:t>syne</a:t>
                      </a:r>
                      <a:r>
                        <a:rPr lang="en-US" sz="1400" b="1" dirty="0"/>
                        <a:t>, my </a:t>
                      </a:r>
                      <a:r>
                        <a:rPr lang="en-US" sz="1400" b="1" dirty="0" err="1"/>
                        <a:t>jo</a:t>
                      </a:r>
                      <a:r>
                        <a:rPr lang="en-US" sz="1400" b="1" dirty="0"/>
                        <a:t>,</a:t>
                      </a:r>
                      <a:br>
                        <a:rPr lang="en-US" sz="1400" b="1" dirty="0"/>
                      </a:br>
                      <a:r>
                        <a:rPr lang="en-US" sz="1400" b="1" dirty="0"/>
                        <a:t>for auld </a:t>
                      </a:r>
                      <a:r>
                        <a:rPr lang="en-US" sz="1400" b="1" dirty="0" err="1"/>
                        <a:t>lang</a:t>
                      </a:r>
                      <a:r>
                        <a:rPr lang="en-US" sz="1400" b="1" dirty="0"/>
                        <a:t> </a:t>
                      </a:r>
                      <a:r>
                        <a:rPr lang="en-US" sz="1400" b="1" dirty="0" err="1"/>
                        <a:t>syne</a:t>
                      </a:r>
                      <a:r>
                        <a:rPr lang="en-US" sz="1400" b="1" dirty="0"/>
                        <a:t>,</a:t>
                      </a:r>
                      <a:br>
                        <a:rPr lang="en-US" sz="1400" b="1" dirty="0"/>
                      </a:br>
                      <a:r>
                        <a:rPr lang="en-US" sz="1400" b="1" dirty="0"/>
                        <a:t>we’ll </a:t>
                      </a:r>
                      <a:r>
                        <a:rPr lang="en-US" sz="1400" b="1" dirty="0" err="1"/>
                        <a:t>tak</a:t>
                      </a:r>
                      <a:r>
                        <a:rPr lang="en-US" sz="1400" b="1" dirty="0"/>
                        <a:t> a cup o’ kindness yet,</a:t>
                      </a:r>
                      <a:br>
                        <a:rPr lang="en-US" sz="1400" b="1" dirty="0"/>
                      </a:br>
                      <a:r>
                        <a:rPr lang="en-US" sz="1400" b="1" dirty="0"/>
                        <a:t>for auld </a:t>
                      </a:r>
                      <a:r>
                        <a:rPr lang="en-US" sz="1400" b="1" dirty="0" err="1"/>
                        <a:t>lang</a:t>
                      </a:r>
                      <a:r>
                        <a:rPr lang="en-US" sz="1400" b="1" dirty="0"/>
                        <a:t> </a:t>
                      </a:r>
                      <a:r>
                        <a:rPr lang="en-US" sz="1400" b="1" dirty="0" err="1"/>
                        <a:t>syne.And</a:t>
                      </a:r>
                      <a:r>
                        <a:rPr lang="en-US" sz="1400" b="1" dirty="0"/>
                        <a:t> surely </a:t>
                      </a:r>
                      <a:r>
                        <a:rPr lang="en-US" sz="1400" b="1" dirty="0" err="1"/>
                        <a:t>ye’ll</a:t>
                      </a:r>
                      <a:r>
                        <a:rPr lang="en-US" sz="1400" b="1" dirty="0"/>
                        <a:t> be your pint-</a:t>
                      </a:r>
                      <a:r>
                        <a:rPr lang="en-US" sz="1400" b="1" dirty="0" err="1"/>
                        <a:t>stowp</a:t>
                      </a:r>
                      <a:r>
                        <a:rPr lang="en-US" sz="1400" b="1" dirty="0"/>
                        <a:t>!</a:t>
                      </a:r>
                      <a:br>
                        <a:rPr lang="en-US" sz="1400" b="1" dirty="0"/>
                      </a:br>
                      <a:r>
                        <a:rPr lang="en-US" sz="1400" b="1" dirty="0"/>
                        <a:t>and surely I’ll be mine!</a:t>
                      </a:r>
                      <a:br>
                        <a:rPr lang="en-US" sz="1400" b="1" dirty="0"/>
                      </a:br>
                      <a:r>
                        <a:rPr lang="en-US" sz="1400" b="1" dirty="0"/>
                        <a:t>And we’ll </a:t>
                      </a:r>
                      <a:r>
                        <a:rPr lang="en-US" sz="1400" b="1" dirty="0" err="1"/>
                        <a:t>tak</a:t>
                      </a:r>
                      <a:r>
                        <a:rPr lang="en-US" sz="1400" b="1" dirty="0"/>
                        <a:t> a cup o’ kindness yet,</a:t>
                      </a:r>
                      <a:br>
                        <a:rPr lang="en-US" sz="1400" b="1" dirty="0"/>
                      </a:br>
                      <a:r>
                        <a:rPr lang="en-US" sz="1400" b="1" dirty="0"/>
                        <a:t>for auld </a:t>
                      </a:r>
                      <a:r>
                        <a:rPr lang="en-US" sz="1400" b="1" dirty="0" err="1"/>
                        <a:t>lang</a:t>
                      </a:r>
                      <a:r>
                        <a:rPr lang="en-US" sz="1400" b="1" dirty="0"/>
                        <a:t> </a:t>
                      </a:r>
                      <a:r>
                        <a:rPr lang="en-US" sz="1400" b="1" dirty="0" err="1"/>
                        <a:t>syne</a:t>
                      </a:r>
                      <a:r>
                        <a:rPr lang="en-US" sz="1400" b="1" dirty="0"/>
                        <a:t>.</a:t>
                      </a:r>
                    </a:p>
                    <a:p>
                      <a:r>
                        <a:rPr lang="en-US" sz="1400" b="1" dirty="0" err="1" smtClean="0"/>
                        <a:t>ĐK:We</a:t>
                      </a:r>
                      <a:r>
                        <a:rPr lang="en-US" sz="1400" b="1" dirty="0" smtClean="0"/>
                        <a:t> </a:t>
                      </a:r>
                      <a:r>
                        <a:rPr lang="en-US" sz="1400" b="1" dirty="0" err="1"/>
                        <a:t>twa</a:t>
                      </a:r>
                      <a:r>
                        <a:rPr lang="en-US" sz="1400" b="1" dirty="0"/>
                        <a:t> </a:t>
                      </a:r>
                      <a:r>
                        <a:rPr lang="en-US" sz="1400" b="1" dirty="0" err="1"/>
                        <a:t>hae</a:t>
                      </a:r>
                      <a:r>
                        <a:rPr lang="en-US" sz="1400" b="1" dirty="0"/>
                        <a:t> run about the braes,</a:t>
                      </a:r>
                      <a:br>
                        <a:rPr lang="en-US" sz="1400" b="1" dirty="0"/>
                      </a:br>
                      <a:r>
                        <a:rPr lang="en-US" sz="1400" b="1" dirty="0"/>
                        <a:t>and </a:t>
                      </a:r>
                      <a:r>
                        <a:rPr lang="en-US" sz="1400" b="1" dirty="0" err="1"/>
                        <a:t>pu’d</a:t>
                      </a:r>
                      <a:r>
                        <a:rPr lang="en-US" sz="1400" b="1" dirty="0"/>
                        <a:t> the </a:t>
                      </a:r>
                      <a:r>
                        <a:rPr lang="en-US" sz="1400" b="1" dirty="0" err="1"/>
                        <a:t>gowans</a:t>
                      </a:r>
                      <a:r>
                        <a:rPr lang="en-US" sz="1400" b="1" dirty="0"/>
                        <a:t> fine;</a:t>
                      </a:r>
                      <a:br>
                        <a:rPr lang="en-US" sz="1400" b="1" dirty="0"/>
                      </a:br>
                      <a:r>
                        <a:rPr lang="en-US" sz="1400" b="1" dirty="0"/>
                        <a:t>But we’ve </a:t>
                      </a:r>
                      <a:r>
                        <a:rPr lang="en-US" sz="1400" b="1" dirty="0" err="1"/>
                        <a:t>wander’d</a:t>
                      </a:r>
                      <a:r>
                        <a:rPr lang="en-US" sz="1400" b="1" dirty="0"/>
                        <a:t> </a:t>
                      </a:r>
                      <a:r>
                        <a:rPr lang="en-US" sz="1400" b="1" dirty="0" err="1"/>
                        <a:t>mony</a:t>
                      </a:r>
                      <a:r>
                        <a:rPr lang="en-US" sz="1400" b="1" dirty="0"/>
                        <a:t> a weary foot,</a:t>
                      </a:r>
                      <a:br>
                        <a:rPr lang="en-US" sz="1400" b="1" dirty="0"/>
                      </a:br>
                      <a:r>
                        <a:rPr lang="en-US" sz="1400" b="1" dirty="0"/>
                        <a:t>sin auld </a:t>
                      </a:r>
                      <a:r>
                        <a:rPr lang="en-US" sz="1400" b="1" dirty="0" err="1"/>
                        <a:t>lang</a:t>
                      </a:r>
                      <a:r>
                        <a:rPr lang="en-US" sz="1400" b="1" dirty="0"/>
                        <a:t> </a:t>
                      </a:r>
                      <a:r>
                        <a:rPr lang="en-US" sz="1400" b="1" dirty="0" err="1"/>
                        <a:t>syne</a:t>
                      </a:r>
                      <a:r>
                        <a:rPr lang="en-US" sz="1400" b="1" dirty="0"/>
                        <a:t>.</a:t>
                      </a:r>
                    </a:p>
                    <a:p>
                      <a:r>
                        <a:rPr lang="en-US" sz="1400" b="1" dirty="0" err="1" smtClean="0"/>
                        <a:t>ĐK:We</a:t>
                      </a:r>
                      <a:r>
                        <a:rPr lang="en-US" sz="1400" b="1" dirty="0" smtClean="0"/>
                        <a:t> </a:t>
                      </a:r>
                      <a:r>
                        <a:rPr lang="en-US" sz="1400" b="1" dirty="0" err="1"/>
                        <a:t>twa</a:t>
                      </a:r>
                      <a:r>
                        <a:rPr lang="en-US" sz="1400" b="1" dirty="0"/>
                        <a:t> </a:t>
                      </a:r>
                      <a:r>
                        <a:rPr lang="en-US" sz="1400" b="1" dirty="0" err="1"/>
                        <a:t>hae</a:t>
                      </a:r>
                      <a:r>
                        <a:rPr lang="en-US" sz="1400" b="1" dirty="0"/>
                        <a:t> </a:t>
                      </a:r>
                      <a:r>
                        <a:rPr lang="en-US" sz="1400" b="1" dirty="0" err="1"/>
                        <a:t>paidl’d</a:t>
                      </a:r>
                      <a:r>
                        <a:rPr lang="en-US" sz="1400" b="1" dirty="0"/>
                        <a:t> </a:t>
                      </a:r>
                      <a:r>
                        <a:rPr lang="en-US" sz="1400" b="1" dirty="0" err="1"/>
                        <a:t>i</a:t>
                      </a:r>
                      <a:r>
                        <a:rPr lang="en-US" sz="1400" b="1" dirty="0"/>
                        <a:t>' the burn,</a:t>
                      </a:r>
                      <a:br>
                        <a:rPr lang="en-US" sz="1400" b="1" dirty="0"/>
                      </a:br>
                      <a:r>
                        <a:rPr lang="en-US" sz="1400" b="1" dirty="0" err="1"/>
                        <a:t>frae</a:t>
                      </a:r>
                      <a:r>
                        <a:rPr lang="en-US" sz="1400" b="1" dirty="0"/>
                        <a:t> morning sun till dine;</a:t>
                      </a:r>
                      <a:br>
                        <a:rPr lang="en-US" sz="1400" b="1" dirty="0"/>
                      </a:br>
                      <a:r>
                        <a:rPr lang="en-US" sz="1400" b="1" dirty="0"/>
                        <a:t>But seas between us braid </a:t>
                      </a:r>
                      <a:r>
                        <a:rPr lang="en-US" sz="1400" b="1" dirty="0" err="1"/>
                        <a:t>hae</a:t>
                      </a:r>
                      <a:r>
                        <a:rPr lang="en-US" sz="1400" b="1" dirty="0"/>
                        <a:t> </a:t>
                      </a:r>
                      <a:r>
                        <a:rPr lang="en-US" sz="1400" b="1" dirty="0" err="1"/>
                        <a:t>roar’d</a:t>
                      </a:r>
                      <a:r>
                        <a:rPr lang="en-US" sz="1400" b="1" dirty="0"/>
                        <a:t/>
                      </a:r>
                      <a:br>
                        <a:rPr lang="en-US" sz="1400" b="1" dirty="0"/>
                      </a:br>
                      <a:r>
                        <a:rPr lang="en-US" sz="1400" b="1" dirty="0"/>
                        <a:t>sin auld </a:t>
                      </a:r>
                      <a:r>
                        <a:rPr lang="en-US" sz="1400" b="1" dirty="0" err="1"/>
                        <a:t>lang</a:t>
                      </a:r>
                      <a:r>
                        <a:rPr lang="en-US" sz="1400" b="1" dirty="0"/>
                        <a:t> </a:t>
                      </a:r>
                      <a:r>
                        <a:rPr lang="en-US" sz="1400" b="1" dirty="0" err="1"/>
                        <a:t>syne</a:t>
                      </a:r>
                      <a:r>
                        <a:rPr lang="en-US" sz="1400" b="1" dirty="0"/>
                        <a:t>.</a:t>
                      </a:r>
                    </a:p>
                    <a:p>
                      <a:r>
                        <a:rPr lang="en-US" sz="1400" b="1" dirty="0" err="1" smtClean="0"/>
                        <a:t>ĐK:And</a:t>
                      </a:r>
                      <a:r>
                        <a:rPr lang="en-US" sz="1400" b="1" dirty="0" smtClean="0"/>
                        <a:t> </a:t>
                      </a:r>
                      <a:r>
                        <a:rPr lang="en-US" sz="1400" b="1" dirty="0"/>
                        <a:t>there’s a hand, my trusty </a:t>
                      </a:r>
                      <a:r>
                        <a:rPr lang="en-US" sz="1400" b="1" dirty="0" err="1"/>
                        <a:t>fiere</a:t>
                      </a:r>
                      <a:r>
                        <a:rPr lang="en-US" sz="1400" b="1" dirty="0"/>
                        <a:t>!</a:t>
                      </a:r>
                      <a:br>
                        <a:rPr lang="en-US" sz="1400" b="1" dirty="0"/>
                      </a:br>
                      <a:r>
                        <a:rPr lang="en-US" sz="1400" b="1" dirty="0"/>
                        <a:t>and </a:t>
                      </a:r>
                      <a:r>
                        <a:rPr lang="en-US" sz="1400" b="1" dirty="0" err="1"/>
                        <a:t>gie's</a:t>
                      </a:r>
                      <a:r>
                        <a:rPr lang="en-US" sz="1400" b="1" dirty="0"/>
                        <a:t> a hand o’ </a:t>
                      </a:r>
                      <a:r>
                        <a:rPr lang="en-US" sz="1400" b="1" dirty="0" err="1"/>
                        <a:t>thine</a:t>
                      </a:r>
                      <a:r>
                        <a:rPr lang="en-US" sz="1400" b="1" dirty="0"/>
                        <a:t>!</a:t>
                      </a:r>
                      <a:br>
                        <a:rPr lang="en-US" sz="1400" b="1" dirty="0"/>
                      </a:br>
                      <a:r>
                        <a:rPr lang="en-US" sz="1400" b="1" dirty="0"/>
                        <a:t>And we’ll </a:t>
                      </a:r>
                      <a:r>
                        <a:rPr lang="en-US" sz="1400" b="1" dirty="0" err="1"/>
                        <a:t>tak</a:t>
                      </a:r>
                      <a:r>
                        <a:rPr lang="en-US" sz="1400" b="1" dirty="0"/>
                        <a:t> a right </a:t>
                      </a:r>
                      <a:r>
                        <a:rPr lang="en-US" sz="1400" b="1" dirty="0" err="1"/>
                        <a:t>gude-willy</a:t>
                      </a:r>
                      <a:r>
                        <a:rPr lang="en-US" sz="1400" b="1" dirty="0"/>
                        <a:t> </a:t>
                      </a:r>
                      <a:r>
                        <a:rPr lang="en-US" sz="1400" b="1" dirty="0" err="1"/>
                        <a:t>waught</a:t>
                      </a:r>
                      <a:r>
                        <a:rPr lang="en-US" sz="1400" b="1" dirty="0"/>
                        <a:t>,</a:t>
                      </a:r>
                      <a:br>
                        <a:rPr lang="en-US" sz="1400" b="1" dirty="0"/>
                      </a:br>
                      <a:r>
                        <a:rPr lang="en-US" sz="1400" b="1" dirty="0"/>
                        <a:t>for auld </a:t>
                      </a:r>
                      <a:r>
                        <a:rPr lang="en-US" sz="1400" b="1" dirty="0" err="1"/>
                        <a:t>lang</a:t>
                      </a:r>
                      <a:r>
                        <a:rPr lang="en-US" sz="1400" b="1" dirty="0"/>
                        <a:t> </a:t>
                      </a:r>
                      <a:r>
                        <a:rPr lang="en-US" sz="1400" b="1" dirty="0" err="1"/>
                        <a:t>syne</a:t>
                      </a:r>
                      <a:r>
                        <a:rPr lang="en-US" sz="1400" b="1" dirty="0" smtClean="0"/>
                        <a:t>.</a:t>
                      </a:r>
                      <a:endParaRPr lang="en-US" sz="1400" b="1" dirty="0"/>
                    </a:p>
                  </a:txBody>
                  <a:tcPr marL="21051" marR="21051" marT="10525" marB="1052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400" b="1" dirty="0"/>
                        <a:t>Should </a:t>
                      </a:r>
                      <a:r>
                        <a:rPr lang="en-US" sz="1400" b="1" i="1" dirty="0"/>
                        <a:t>old</a:t>
                      </a:r>
                      <a:r>
                        <a:rPr lang="en-US" sz="1400" b="1" dirty="0"/>
                        <a:t> acquaintance be forgot,</a:t>
                      </a:r>
                      <a:br>
                        <a:rPr lang="en-US" sz="1400" b="1" dirty="0"/>
                      </a:br>
                      <a:r>
                        <a:rPr lang="en-US" sz="1400" b="1" dirty="0"/>
                        <a:t>and never brought to mind?</a:t>
                      </a:r>
                      <a:br>
                        <a:rPr lang="en-US" sz="1400" b="1" dirty="0"/>
                      </a:br>
                      <a:r>
                        <a:rPr lang="en-US" sz="1400" b="1" dirty="0"/>
                        <a:t>Should </a:t>
                      </a:r>
                      <a:r>
                        <a:rPr lang="en-US" sz="1400" b="1" i="1" dirty="0"/>
                        <a:t>old</a:t>
                      </a:r>
                      <a:r>
                        <a:rPr lang="en-US" sz="1400" b="1" dirty="0"/>
                        <a:t> acquaintance be forgot,</a:t>
                      </a:r>
                      <a:br>
                        <a:rPr lang="en-US" sz="1400" b="1" dirty="0"/>
                      </a:br>
                      <a:r>
                        <a:rPr lang="en-US" sz="1400" b="1" dirty="0"/>
                        <a:t>and </a:t>
                      </a:r>
                      <a:r>
                        <a:rPr lang="en-US" sz="1400" b="1" i="1" dirty="0"/>
                        <a:t>old</a:t>
                      </a:r>
                      <a:r>
                        <a:rPr lang="en-US" sz="1400" b="1" dirty="0"/>
                        <a:t> </a:t>
                      </a:r>
                      <a:r>
                        <a:rPr lang="en-US" sz="1400" b="1" dirty="0" err="1"/>
                        <a:t>lang</a:t>
                      </a:r>
                      <a:r>
                        <a:rPr lang="en-US" sz="1400" b="1" dirty="0"/>
                        <a:t> </a:t>
                      </a:r>
                      <a:r>
                        <a:rPr lang="en-US" sz="1400" b="1" dirty="0" err="1"/>
                        <a:t>syne</a:t>
                      </a:r>
                      <a:r>
                        <a:rPr lang="en-US" sz="1400" b="1" dirty="0"/>
                        <a:t>?</a:t>
                      </a:r>
                    </a:p>
                    <a:p>
                      <a:r>
                        <a:rPr lang="en-US" sz="1400" b="1" dirty="0" err="1" smtClean="0"/>
                        <a:t>ĐK:For</a:t>
                      </a:r>
                      <a:r>
                        <a:rPr lang="en-US" sz="1400" b="1" dirty="0" smtClean="0"/>
                        <a:t> </a:t>
                      </a:r>
                      <a:r>
                        <a:rPr lang="en-US" sz="1400" b="1" dirty="0"/>
                        <a:t>auld </a:t>
                      </a:r>
                      <a:r>
                        <a:rPr lang="en-US" sz="1400" b="1" dirty="0" err="1"/>
                        <a:t>lang</a:t>
                      </a:r>
                      <a:r>
                        <a:rPr lang="en-US" sz="1400" b="1" dirty="0"/>
                        <a:t> </a:t>
                      </a:r>
                      <a:r>
                        <a:rPr lang="en-US" sz="1400" b="1" dirty="0" err="1"/>
                        <a:t>syne</a:t>
                      </a:r>
                      <a:r>
                        <a:rPr lang="en-US" sz="1400" b="1" dirty="0"/>
                        <a:t>, my dear,</a:t>
                      </a:r>
                      <a:br>
                        <a:rPr lang="en-US" sz="1400" b="1" dirty="0"/>
                      </a:br>
                      <a:r>
                        <a:rPr lang="en-US" sz="1400" b="1" dirty="0"/>
                        <a:t>for auld </a:t>
                      </a:r>
                      <a:r>
                        <a:rPr lang="en-US" sz="1400" b="1" dirty="0" err="1"/>
                        <a:t>lang</a:t>
                      </a:r>
                      <a:r>
                        <a:rPr lang="en-US" sz="1400" b="1" dirty="0"/>
                        <a:t> </a:t>
                      </a:r>
                      <a:r>
                        <a:rPr lang="en-US" sz="1400" b="1" dirty="0" err="1"/>
                        <a:t>syne</a:t>
                      </a:r>
                      <a:r>
                        <a:rPr lang="en-US" sz="1400" b="1" dirty="0"/>
                        <a:t>,</a:t>
                      </a:r>
                      <a:br>
                        <a:rPr lang="en-US" sz="1400" b="1" dirty="0"/>
                      </a:br>
                      <a:r>
                        <a:rPr lang="en-US" sz="1400" b="1" dirty="0"/>
                        <a:t>we'll take a cup of kindness yet,</a:t>
                      </a:r>
                      <a:br>
                        <a:rPr lang="en-US" sz="1400" b="1" dirty="0"/>
                      </a:br>
                      <a:r>
                        <a:rPr lang="en-US" sz="1400" b="1" dirty="0"/>
                        <a:t>for auld </a:t>
                      </a:r>
                      <a:r>
                        <a:rPr lang="en-US" sz="1400" b="1" dirty="0" err="1"/>
                        <a:t>lang</a:t>
                      </a:r>
                      <a:r>
                        <a:rPr lang="en-US" sz="1400" b="1" dirty="0"/>
                        <a:t> </a:t>
                      </a:r>
                      <a:r>
                        <a:rPr lang="en-US" sz="1400" b="1" dirty="0" err="1"/>
                        <a:t>syne.And</a:t>
                      </a:r>
                      <a:r>
                        <a:rPr lang="en-US" sz="1400" b="1" dirty="0"/>
                        <a:t> surely you’ll </a:t>
                      </a:r>
                      <a:r>
                        <a:rPr lang="en-US" sz="1400" b="1" i="1" dirty="0"/>
                        <a:t>buy</a:t>
                      </a:r>
                      <a:r>
                        <a:rPr lang="en-US" sz="1400" b="1" dirty="0"/>
                        <a:t> your pint </a:t>
                      </a:r>
                      <a:r>
                        <a:rPr lang="en-US" sz="1400" b="1" i="1" dirty="0"/>
                        <a:t>cup</a:t>
                      </a:r>
                      <a:r>
                        <a:rPr lang="en-US" sz="1400" b="1" dirty="0"/>
                        <a:t>!</a:t>
                      </a:r>
                      <a:br>
                        <a:rPr lang="en-US" sz="1400" b="1" dirty="0"/>
                      </a:br>
                      <a:r>
                        <a:rPr lang="en-US" sz="1400" b="1" dirty="0"/>
                        <a:t>and surely I’ll </a:t>
                      </a:r>
                      <a:r>
                        <a:rPr lang="en-US" sz="1400" b="1" i="1" dirty="0"/>
                        <a:t>buy</a:t>
                      </a:r>
                      <a:r>
                        <a:rPr lang="en-US" sz="1400" b="1" dirty="0"/>
                        <a:t> mine!</a:t>
                      </a:r>
                      <a:br>
                        <a:rPr lang="en-US" sz="1400" b="1" dirty="0"/>
                      </a:br>
                      <a:r>
                        <a:rPr lang="en-US" sz="1400" b="1" dirty="0"/>
                        <a:t>And we'll take a cup o’ kindness </a:t>
                      </a:r>
                      <a:r>
                        <a:rPr lang="en-US" sz="1400" b="1" dirty="0" err="1" smtClean="0"/>
                        <a:t>yet,for</a:t>
                      </a:r>
                      <a:r>
                        <a:rPr lang="en-US" sz="1400" b="1" dirty="0" smtClean="0"/>
                        <a:t> </a:t>
                      </a:r>
                      <a:r>
                        <a:rPr lang="en-US" sz="1400" b="1" dirty="0"/>
                        <a:t>auld </a:t>
                      </a:r>
                      <a:r>
                        <a:rPr lang="en-US" sz="1400" b="1" dirty="0" err="1"/>
                        <a:t>lang</a:t>
                      </a:r>
                      <a:r>
                        <a:rPr lang="en-US" sz="1400" b="1" dirty="0"/>
                        <a:t> </a:t>
                      </a:r>
                      <a:r>
                        <a:rPr lang="en-US" sz="1400" b="1" dirty="0" err="1"/>
                        <a:t>syne</a:t>
                      </a:r>
                      <a:r>
                        <a:rPr lang="en-US" sz="1400" b="1" dirty="0"/>
                        <a:t>.</a:t>
                      </a:r>
                    </a:p>
                    <a:p>
                      <a:r>
                        <a:rPr lang="en-US" sz="1400" b="1" dirty="0" err="1" smtClean="0"/>
                        <a:t>ĐK:We</a:t>
                      </a:r>
                      <a:r>
                        <a:rPr lang="en-US" sz="1400" b="1" dirty="0"/>
                        <a:t> </a:t>
                      </a:r>
                      <a:r>
                        <a:rPr lang="en-US" sz="1400" b="1" i="1" dirty="0"/>
                        <a:t>two have</a:t>
                      </a:r>
                      <a:r>
                        <a:rPr lang="en-US" sz="1400" b="1" dirty="0"/>
                        <a:t> run about the </a:t>
                      </a:r>
                      <a:r>
                        <a:rPr lang="en-US" sz="1400" b="1" i="1" dirty="0"/>
                        <a:t>slopes</a:t>
                      </a:r>
                      <a:r>
                        <a:rPr lang="en-US" sz="1400" b="1" dirty="0"/>
                        <a:t>,</a:t>
                      </a:r>
                      <a:br>
                        <a:rPr lang="en-US" sz="1400" b="1" dirty="0"/>
                      </a:br>
                      <a:r>
                        <a:rPr lang="en-US" sz="1400" b="1" dirty="0"/>
                        <a:t>and </a:t>
                      </a:r>
                      <a:r>
                        <a:rPr lang="en-US" sz="1400" b="1" i="1" dirty="0"/>
                        <a:t>picked</a:t>
                      </a:r>
                      <a:r>
                        <a:rPr lang="en-US" sz="1400" b="1" dirty="0"/>
                        <a:t> the </a:t>
                      </a:r>
                      <a:r>
                        <a:rPr lang="en-US" sz="1400" b="1" i="1" dirty="0"/>
                        <a:t>daisies</a:t>
                      </a:r>
                      <a:r>
                        <a:rPr lang="en-US" sz="1400" b="1" dirty="0"/>
                        <a:t> fine;</a:t>
                      </a:r>
                      <a:br>
                        <a:rPr lang="en-US" sz="1400" b="1" dirty="0"/>
                      </a:br>
                      <a:r>
                        <a:rPr lang="en-US" sz="1400" b="1" dirty="0"/>
                        <a:t>But we’ve wandered </a:t>
                      </a:r>
                      <a:r>
                        <a:rPr lang="en-US" sz="1400" b="1" i="1" dirty="0"/>
                        <a:t>many</a:t>
                      </a:r>
                      <a:r>
                        <a:rPr lang="en-US" sz="1400" b="1" dirty="0"/>
                        <a:t> a </a:t>
                      </a:r>
                      <a:r>
                        <a:rPr lang="en-US" sz="1400" b="1" dirty="0" err="1"/>
                        <a:t>weary</a:t>
                      </a:r>
                      <a:r>
                        <a:rPr lang="en-US" sz="1400" b="1" i="1" dirty="0" err="1"/>
                        <a:t>foot</a:t>
                      </a:r>
                      <a:r>
                        <a:rPr lang="en-US" sz="1400" b="1" dirty="0"/>
                        <a:t>,</a:t>
                      </a:r>
                      <a:br>
                        <a:rPr lang="en-US" sz="1400" b="1" dirty="0"/>
                      </a:br>
                      <a:r>
                        <a:rPr lang="en-US" sz="1400" b="1" i="1" dirty="0"/>
                        <a:t>since</a:t>
                      </a:r>
                      <a:r>
                        <a:rPr lang="en-US" sz="1400" b="1" dirty="0"/>
                        <a:t> auld </a:t>
                      </a:r>
                      <a:r>
                        <a:rPr lang="en-US" sz="1400" b="1" dirty="0" err="1"/>
                        <a:t>lang</a:t>
                      </a:r>
                      <a:r>
                        <a:rPr lang="en-US" sz="1400" b="1" dirty="0"/>
                        <a:t> </a:t>
                      </a:r>
                      <a:r>
                        <a:rPr lang="en-US" sz="1400" b="1" dirty="0" err="1"/>
                        <a:t>syne</a:t>
                      </a:r>
                      <a:r>
                        <a:rPr lang="en-US" sz="1400" b="1" dirty="0"/>
                        <a:t>.</a:t>
                      </a:r>
                    </a:p>
                    <a:p>
                      <a:r>
                        <a:rPr lang="en-US" sz="1400" b="1" dirty="0" err="1" smtClean="0"/>
                        <a:t>ĐK:We</a:t>
                      </a:r>
                      <a:r>
                        <a:rPr lang="en-US" sz="1400" b="1" dirty="0"/>
                        <a:t> </a:t>
                      </a:r>
                      <a:r>
                        <a:rPr lang="en-US" sz="1400" b="1" i="1" dirty="0"/>
                        <a:t>two have paddled</a:t>
                      </a:r>
                      <a:r>
                        <a:rPr lang="en-US" sz="1400" b="1" dirty="0"/>
                        <a:t> in the </a:t>
                      </a:r>
                      <a:r>
                        <a:rPr lang="en-US" sz="1400" b="1" i="1" dirty="0"/>
                        <a:t>stream</a:t>
                      </a:r>
                      <a:r>
                        <a:rPr lang="en-US" sz="1400" b="1" dirty="0"/>
                        <a:t>,</a:t>
                      </a:r>
                      <a:br>
                        <a:rPr lang="en-US" sz="1400" b="1" dirty="0"/>
                      </a:br>
                      <a:r>
                        <a:rPr lang="en-US" sz="1400" b="1" i="1" dirty="0"/>
                        <a:t>from</a:t>
                      </a:r>
                      <a:r>
                        <a:rPr lang="en-US" sz="1400" b="1" dirty="0"/>
                        <a:t> morning sun till </a:t>
                      </a:r>
                      <a:r>
                        <a:rPr lang="en-US" sz="1400" b="1" dirty="0" err="1"/>
                        <a:t>dine</a:t>
                      </a:r>
                      <a:r>
                        <a:rPr lang="en-US" sz="1400" b="1" baseline="30000" dirty="0" err="1"/>
                        <a:t>A</a:t>
                      </a:r>
                      <a:r>
                        <a:rPr lang="en-US" sz="1400" b="1" dirty="0"/>
                        <a:t>;</a:t>
                      </a:r>
                      <a:br>
                        <a:rPr lang="en-US" sz="1400" b="1" dirty="0"/>
                      </a:br>
                      <a:r>
                        <a:rPr lang="en-US" sz="1400" b="1" dirty="0"/>
                        <a:t>But seas between us </a:t>
                      </a:r>
                      <a:r>
                        <a:rPr lang="en-US" sz="1400" b="1" i="1" dirty="0"/>
                        <a:t>broad have </a:t>
                      </a:r>
                      <a:r>
                        <a:rPr lang="en-US" sz="1400" b="1" i="1" dirty="0" smtClean="0"/>
                        <a:t>roared</a:t>
                      </a:r>
                      <a:r>
                        <a:rPr lang="en-US" sz="1400" b="1" i="1" baseline="0" dirty="0"/>
                        <a:t> </a:t>
                      </a:r>
                      <a:r>
                        <a:rPr lang="en-US" sz="1400" b="1" i="1" baseline="0" dirty="0" smtClean="0"/>
                        <a:t>- </a:t>
                      </a:r>
                      <a:r>
                        <a:rPr lang="en-US" sz="1400" b="1" i="1" dirty="0" smtClean="0"/>
                        <a:t>since</a:t>
                      </a:r>
                      <a:r>
                        <a:rPr lang="en-US" sz="1400" b="1" dirty="0"/>
                        <a:t> auld </a:t>
                      </a:r>
                      <a:r>
                        <a:rPr lang="en-US" sz="1400" b="1" dirty="0" err="1"/>
                        <a:t>lang</a:t>
                      </a:r>
                      <a:r>
                        <a:rPr lang="en-US" sz="1400" b="1" dirty="0"/>
                        <a:t> </a:t>
                      </a:r>
                      <a:r>
                        <a:rPr lang="en-US" sz="1400" b="1" dirty="0" err="1"/>
                        <a:t>syne</a:t>
                      </a:r>
                      <a:r>
                        <a:rPr lang="en-US" sz="1400" b="1" dirty="0"/>
                        <a:t>.</a:t>
                      </a:r>
                    </a:p>
                    <a:p>
                      <a:r>
                        <a:rPr lang="en-US" sz="1400" b="1" dirty="0" err="1" smtClean="0"/>
                        <a:t>ĐK:And</a:t>
                      </a:r>
                      <a:r>
                        <a:rPr lang="en-US" sz="1400" b="1" dirty="0" smtClean="0"/>
                        <a:t> </a:t>
                      </a:r>
                      <a:r>
                        <a:rPr lang="en-US" sz="1400" b="1" dirty="0"/>
                        <a:t>there’s a hand my trusty </a:t>
                      </a:r>
                      <a:r>
                        <a:rPr lang="en-US" sz="1400" b="1" i="1" dirty="0"/>
                        <a:t>friend</a:t>
                      </a:r>
                      <a:r>
                        <a:rPr lang="en-US" sz="1400" b="1" dirty="0"/>
                        <a:t>!</a:t>
                      </a:r>
                      <a:br>
                        <a:rPr lang="en-US" sz="1400" b="1" dirty="0"/>
                      </a:br>
                      <a:r>
                        <a:rPr lang="en-US" sz="1400" b="1" dirty="0"/>
                        <a:t>And </a:t>
                      </a:r>
                      <a:r>
                        <a:rPr lang="en-US" sz="1400" b="1" i="1" dirty="0"/>
                        <a:t>give us</a:t>
                      </a:r>
                      <a:r>
                        <a:rPr lang="en-US" sz="1400" b="1" dirty="0"/>
                        <a:t> a hand o’ </a:t>
                      </a:r>
                      <a:r>
                        <a:rPr lang="en-US" sz="1400" b="1" dirty="0" err="1"/>
                        <a:t>thine</a:t>
                      </a:r>
                      <a:r>
                        <a:rPr lang="en-US" sz="1400" b="1" dirty="0"/>
                        <a:t>!</a:t>
                      </a:r>
                      <a:br>
                        <a:rPr lang="en-US" sz="1400" b="1" dirty="0"/>
                      </a:br>
                      <a:r>
                        <a:rPr lang="en-US" sz="1400" b="1" dirty="0"/>
                        <a:t>And we’ll </a:t>
                      </a:r>
                      <a:r>
                        <a:rPr lang="en-US" sz="1400" b="1" i="1" dirty="0"/>
                        <a:t>take</a:t>
                      </a:r>
                      <a:r>
                        <a:rPr lang="en-US" sz="1400" b="1" dirty="0"/>
                        <a:t> a right </a:t>
                      </a:r>
                      <a:r>
                        <a:rPr lang="en-US" sz="1400" b="1" i="1" dirty="0"/>
                        <a:t>good-will draught</a:t>
                      </a:r>
                      <a:r>
                        <a:rPr lang="en-US" sz="1400" b="1" dirty="0"/>
                        <a:t>,</a:t>
                      </a:r>
                      <a:br>
                        <a:rPr lang="en-US" sz="1400" b="1" dirty="0"/>
                      </a:br>
                      <a:r>
                        <a:rPr lang="en-US" sz="1400" b="1" dirty="0"/>
                        <a:t>for auld </a:t>
                      </a:r>
                      <a:r>
                        <a:rPr lang="en-US" sz="1400" b="1" dirty="0" err="1"/>
                        <a:t>lang</a:t>
                      </a:r>
                      <a:r>
                        <a:rPr lang="en-US" sz="1400" b="1" dirty="0"/>
                        <a:t> </a:t>
                      </a:r>
                      <a:r>
                        <a:rPr lang="en-US" sz="1400" b="1" dirty="0" err="1"/>
                        <a:t>syne</a:t>
                      </a:r>
                      <a:r>
                        <a:rPr lang="en-US" sz="1400" b="1" dirty="0"/>
                        <a:t>.</a:t>
                      </a:r>
                    </a:p>
                    <a:p>
                      <a:endParaRPr lang="en-US" sz="1400" b="1" dirty="0"/>
                    </a:p>
                  </a:txBody>
                  <a:tcPr marL="21051" marR="21051" marT="10525" marB="1052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76200" y="274638"/>
            <a:ext cx="8915400" cy="4906962"/>
          </a:xfrm>
        </p:spPr>
        <p:txBody>
          <a:bodyPr/>
          <a:lstStyle/>
          <a:p>
            <a:r>
              <a:rPr lang="en-US" sz="1600" i="1" smtClean="0"/>
              <a:t/>
            </a:r>
            <a:br>
              <a:rPr lang="en-US" sz="1600" i="1" smtClean="0"/>
            </a:br>
            <a:r>
              <a:rPr lang="en-US" sz="1600" i="1" smtClean="0"/>
              <a:t/>
            </a:r>
            <a:br>
              <a:rPr lang="en-US" sz="1600" i="1" smtClean="0"/>
            </a:br>
            <a:r>
              <a:rPr lang="en-US" sz="1600" i="1" smtClean="0"/>
              <a:t/>
            </a:r>
            <a:br>
              <a:rPr lang="en-US" sz="1600" i="1" smtClean="0"/>
            </a:br>
            <a:r>
              <a:rPr lang="en-US" sz="1600" i="1" smtClean="0"/>
              <a:t/>
            </a:r>
            <a:br>
              <a:rPr lang="en-US" sz="1600" i="1" smtClean="0"/>
            </a:br>
            <a:r>
              <a:rPr lang="en-US" sz="1600" i="1" smtClean="0"/>
              <a:t/>
            </a:r>
            <a:br>
              <a:rPr lang="en-US" sz="1600" i="1" smtClean="0"/>
            </a:br>
            <a:r>
              <a:rPr lang="en-US" sz="1600" i="1" smtClean="0"/>
              <a:t/>
            </a:r>
            <a:br>
              <a:rPr lang="en-US" sz="1600" i="1" smtClean="0"/>
            </a:br>
            <a:r>
              <a:rPr lang="vi-VN" sz="1600" i="1" smtClean="0"/>
              <a:t>Auld Lang Syne</a:t>
            </a:r>
            <a:r>
              <a:rPr lang="vi-VN" sz="1600" smtClean="0"/>
              <a:t> ám ảnh người nghe bằng những câu hỏi tu từ được láy đi láy lại như một sự mời gọi các kỷ niệm cũ trở về:</a:t>
            </a:r>
            <a:br>
              <a:rPr lang="vi-VN" sz="1600" smtClean="0"/>
            </a:br>
            <a:r>
              <a:rPr lang="vi-VN" sz="1600" smtClean="0"/>
              <a:t>“… Should </a:t>
            </a:r>
            <a:r>
              <a:rPr lang="en-US" sz="1600" smtClean="0"/>
              <a:t>au</a:t>
            </a:r>
            <a:r>
              <a:rPr lang="vi-VN" sz="1600" smtClean="0"/>
              <a:t>ld acquaintance be forgot,</a:t>
            </a:r>
            <a:br>
              <a:rPr lang="vi-VN" sz="1600" smtClean="0"/>
            </a:br>
            <a:r>
              <a:rPr lang="vi-VN" sz="1600" smtClean="0"/>
              <a:t>and never brought to mind?</a:t>
            </a:r>
            <a:br>
              <a:rPr lang="vi-VN" sz="1600" smtClean="0"/>
            </a:br>
            <a:r>
              <a:rPr lang="vi-VN" sz="1600" smtClean="0"/>
              <a:t>Should </a:t>
            </a:r>
            <a:r>
              <a:rPr lang="en-US" sz="1600" smtClean="0"/>
              <a:t>au</a:t>
            </a:r>
            <a:r>
              <a:rPr lang="vi-VN" sz="1600" smtClean="0"/>
              <a:t>ld acquaintance be forgot,</a:t>
            </a:r>
            <a:br>
              <a:rPr lang="vi-VN" sz="1600" smtClean="0"/>
            </a:br>
            <a:r>
              <a:rPr lang="vi-VN" sz="1600" smtClean="0"/>
              <a:t>and auld lang syne?”</a:t>
            </a:r>
            <a:br>
              <a:rPr lang="vi-VN" sz="1600" smtClean="0"/>
            </a:br>
            <a:r>
              <a:rPr lang="vi-VN" sz="1600" smtClean="0"/>
              <a:t>“… Lẽ nào lại quên đi những người bạn cũ năm xưa</a:t>
            </a:r>
            <a:br>
              <a:rPr lang="vi-VN" sz="1600" smtClean="0"/>
            </a:br>
            <a:r>
              <a:rPr lang="vi-VN" sz="1600" smtClean="0"/>
              <a:t>Và không bao giờ nhớ gì nữa?</a:t>
            </a:r>
            <a:br>
              <a:rPr lang="vi-VN" sz="1600" smtClean="0"/>
            </a:br>
            <a:r>
              <a:rPr lang="vi-VN" sz="1600" smtClean="0"/>
              <a:t>Lẽ nào quên đi những người bạn xưa ấy</a:t>
            </a:r>
            <a:br>
              <a:rPr lang="vi-VN" sz="1600" smtClean="0"/>
            </a:br>
            <a:r>
              <a:rPr lang="vi-VN" sz="1600" smtClean="0"/>
              <a:t>Và những ngày xưa êm đềm?”</a:t>
            </a:r>
            <a:br>
              <a:rPr lang="vi-VN" sz="1600" smtClean="0"/>
            </a:br>
            <a:r>
              <a:rPr lang="vi-VN" sz="1600" smtClean="0"/>
              <a:t>Lời ca như một sự nhắc nhở không bao giờ được lãng quên quá khứ và những người đã đến trong cuộc đời ta. Tất cả kỷ niệm dù cay đắng hay ngọt ngào, tất cả những người đã đến mang theo hạnh phúc hay đau khổ đều góp phần tạo nên con người ta ở hiện tại.</a:t>
            </a:r>
            <a:br>
              <a:rPr lang="vi-VN" sz="1600" smtClean="0"/>
            </a:br>
            <a:r>
              <a:rPr lang="vi-VN" sz="1600" smtClean="0"/>
              <a:t>Thời khắc giao thừa là khi </a:t>
            </a:r>
            <a:r>
              <a:rPr lang="en-US" sz="1600" smtClean="0"/>
              <a:t>m</a:t>
            </a:r>
            <a:r>
              <a:rPr lang="vi-VN" sz="1600" smtClean="0"/>
              <a:t>ọi người tiễn đưa năm cũ với sự luyến tiếc nhẹ nhàng, xen lẫn niềm vui vô bờ khi năm mới đến. Một khởi đầu mới lại đến với những niềm hy vọng ở một tương lai rực rỡ hơn, đẹp đẽ hơn. Ở thời khắc đặc biệt ấy, khúc </a:t>
            </a:r>
            <a:r>
              <a:rPr lang="vi-VN" sz="1600" i="1" smtClean="0"/>
              <a:t>Auld Lang Syne </a:t>
            </a:r>
            <a:r>
              <a:rPr lang="vi-VN" sz="1600" smtClean="0"/>
              <a:t>càng trở nên da diết và xúc động:</a:t>
            </a:r>
            <a:br>
              <a:rPr lang="vi-VN" sz="1600" smtClean="0"/>
            </a:br>
            <a:r>
              <a:rPr lang="vi-VN" sz="1600" smtClean="0"/>
              <a:t>“… For auld lang syne, my dear,</a:t>
            </a:r>
            <a:br>
              <a:rPr lang="vi-VN" sz="1600" smtClean="0"/>
            </a:br>
            <a:r>
              <a:rPr lang="vi-VN" sz="1600" smtClean="0"/>
              <a:t>For auld lang syne,</a:t>
            </a:r>
            <a:br>
              <a:rPr lang="vi-VN" sz="1600" smtClean="0"/>
            </a:br>
            <a:r>
              <a:rPr lang="vi-VN" sz="1600" smtClean="0"/>
              <a:t>We’ll take a cup of kindness yet,</a:t>
            </a:r>
            <a:br>
              <a:rPr lang="vi-VN" sz="1600" smtClean="0"/>
            </a:br>
            <a:r>
              <a:rPr lang="vi-VN" sz="1600" smtClean="0"/>
              <a:t>For auld lang syne…”</a:t>
            </a:r>
            <a:br>
              <a:rPr lang="vi-VN" sz="1600" smtClean="0"/>
            </a:br>
            <a:r>
              <a:rPr lang="vi-VN" sz="1600" smtClean="0"/>
              <a:t>“… Cho những ngày xa xưa, bạn ơi</a:t>
            </a:r>
            <a:br>
              <a:rPr lang="vi-VN" sz="1600" smtClean="0"/>
            </a:br>
            <a:r>
              <a:rPr lang="vi-VN" sz="1600" smtClean="0"/>
              <a:t>Cho những ngày xa xưa ấy</a:t>
            </a:r>
            <a:br>
              <a:rPr lang="vi-VN" sz="1600" smtClean="0"/>
            </a:br>
            <a:r>
              <a:rPr lang="vi-VN" sz="1600" smtClean="0"/>
              <a:t>Chúng ta cùng nâng ly vì những điều tốt lành</a:t>
            </a:r>
            <a:br>
              <a:rPr lang="vi-VN" sz="1600" smtClean="0"/>
            </a:br>
            <a:r>
              <a:rPr lang="vi-VN" sz="1600" smtClean="0"/>
              <a:t>Cho những ngày xa xưa…”</a:t>
            </a:r>
            <a:br>
              <a:rPr lang="vi-VN" sz="1600" smtClean="0"/>
            </a:br>
            <a:endParaRPr lang="en-US" sz="16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944562"/>
          </a:xfrm>
          <a:prstGeom prst="rect">
            <a:avLst/>
          </a:prstGeom>
        </p:spPr>
        <p:txBody>
          <a:bodyPr/>
          <a:lstStyle/>
          <a:p>
            <a:pPr algn="ctr" eaLnBrk="0" hangingPunct="0">
              <a:defRPr/>
            </a:pPr>
            <a:r>
              <a:rPr lang="en-US" sz="4400" kern="0" dirty="0">
                <a:solidFill>
                  <a:schemeClr val="tx2"/>
                </a:solidFill>
                <a:latin typeface="+mj-lt"/>
                <a:ea typeface="+mj-ea"/>
                <a:cs typeface="+mj-cs"/>
              </a:rPr>
              <a:t>Homework </a:t>
            </a:r>
          </a:p>
        </p:txBody>
      </p:sp>
      <p:sp>
        <p:nvSpPr>
          <p:cNvPr id="16387" name="TextBox 2"/>
          <p:cNvSpPr txBox="1">
            <a:spLocks noChangeArrowheads="1"/>
          </p:cNvSpPr>
          <p:nvPr/>
        </p:nvSpPr>
        <p:spPr bwMode="auto">
          <a:xfrm>
            <a:off x="762000" y="1600200"/>
            <a:ext cx="7543800" cy="523875"/>
          </a:xfrm>
          <a:prstGeom prst="rect">
            <a:avLst/>
          </a:prstGeom>
          <a:noFill/>
          <a:ln w="9525">
            <a:noFill/>
            <a:miter lim="800000"/>
            <a:headEnd/>
            <a:tailEnd/>
          </a:ln>
        </p:spPr>
        <p:txBody>
          <a:bodyPr>
            <a:spAutoFit/>
          </a:bodyPr>
          <a:lstStyle/>
          <a:p>
            <a:r>
              <a:rPr lang="en-US" sz="2800" b="1"/>
              <a:t>- Practise singing the song</a:t>
            </a:r>
          </a:p>
        </p:txBody>
      </p:sp>
      <p:sp>
        <p:nvSpPr>
          <p:cNvPr id="16388" name="TextBox 3"/>
          <p:cNvSpPr txBox="1">
            <a:spLocks noChangeArrowheads="1"/>
          </p:cNvSpPr>
          <p:nvPr/>
        </p:nvSpPr>
        <p:spPr bwMode="auto">
          <a:xfrm>
            <a:off x="762000" y="2295525"/>
            <a:ext cx="8001000" cy="523875"/>
          </a:xfrm>
          <a:prstGeom prst="rect">
            <a:avLst/>
          </a:prstGeom>
          <a:noFill/>
          <a:ln w="9525">
            <a:noFill/>
            <a:miter lim="800000"/>
            <a:headEnd/>
            <a:tailEnd/>
          </a:ln>
        </p:spPr>
        <p:txBody>
          <a:bodyPr>
            <a:spAutoFit/>
          </a:bodyPr>
          <a:lstStyle/>
          <a:p>
            <a:r>
              <a:rPr lang="en-US" sz="2800" b="1"/>
              <a:t>- Prepare new lesson: Unit 8, reading + LF 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76200"/>
            <a:ext cx="8229600" cy="990600"/>
          </a:xfrm>
        </p:spPr>
        <p:txBody>
          <a:bodyPr/>
          <a:lstStyle/>
          <a:p>
            <a:r>
              <a:rPr lang="en-US" b="1" smtClean="0">
                <a:solidFill>
                  <a:srgbClr val="FF0000"/>
                </a:solidFill>
              </a:rPr>
              <a:t>Quiz</a:t>
            </a:r>
          </a:p>
        </p:txBody>
      </p:sp>
      <p:sp>
        <p:nvSpPr>
          <p:cNvPr id="3075" name="Text Box 4"/>
          <p:cNvSpPr txBox="1">
            <a:spLocks noChangeArrowheads="1"/>
          </p:cNvSpPr>
          <p:nvPr/>
        </p:nvSpPr>
        <p:spPr bwMode="auto">
          <a:xfrm>
            <a:off x="685800" y="1981200"/>
            <a:ext cx="7924800" cy="366713"/>
          </a:xfrm>
          <a:prstGeom prst="rect">
            <a:avLst/>
          </a:prstGeom>
          <a:noFill/>
          <a:ln w="9525">
            <a:noFill/>
            <a:miter lim="800000"/>
            <a:headEnd/>
            <a:tailEnd/>
          </a:ln>
        </p:spPr>
        <p:txBody>
          <a:bodyPr>
            <a:spAutoFit/>
          </a:bodyPr>
          <a:lstStyle/>
          <a:p>
            <a:pPr>
              <a:spcBef>
                <a:spcPct val="50000"/>
              </a:spcBef>
            </a:pPr>
            <a:endParaRPr lang="en-US"/>
          </a:p>
        </p:txBody>
      </p:sp>
      <p:sp>
        <p:nvSpPr>
          <p:cNvPr id="18437" name="Text Box 5"/>
          <p:cNvSpPr txBox="1">
            <a:spLocks noChangeArrowheads="1"/>
          </p:cNvSpPr>
          <p:nvPr/>
        </p:nvSpPr>
        <p:spPr bwMode="auto">
          <a:xfrm>
            <a:off x="609600" y="1752600"/>
            <a:ext cx="7543800" cy="519113"/>
          </a:xfrm>
          <a:prstGeom prst="rect">
            <a:avLst/>
          </a:prstGeom>
          <a:noFill/>
          <a:ln w="9525">
            <a:noFill/>
            <a:miter lim="800000"/>
            <a:headEnd/>
            <a:tailEnd/>
          </a:ln>
        </p:spPr>
        <p:txBody>
          <a:bodyPr>
            <a:spAutoFit/>
          </a:bodyPr>
          <a:lstStyle/>
          <a:p>
            <a:pPr>
              <a:spcBef>
                <a:spcPct val="50000"/>
              </a:spcBef>
            </a:pPr>
            <a:r>
              <a:rPr lang="en-US" sz="2800" b="1"/>
              <a:t>1. It is the name of a celebration. </a:t>
            </a:r>
          </a:p>
        </p:txBody>
      </p:sp>
      <p:sp>
        <p:nvSpPr>
          <p:cNvPr id="18439" name="Text Box 7"/>
          <p:cNvSpPr txBox="1">
            <a:spLocks noChangeArrowheads="1"/>
          </p:cNvSpPr>
          <p:nvPr/>
        </p:nvSpPr>
        <p:spPr bwMode="auto">
          <a:xfrm>
            <a:off x="609600" y="2833688"/>
            <a:ext cx="7543800" cy="1384300"/>
          </a:xfrm>
          <a:prstGeom prst="rect">
            <a:avLst/>
          </a:prstGeom>
          <a:noFill/>
          <a:ln w="9525">
            <a:noFill/>
            <a:miter lim="800000"/>
            <a:headEnd/>
            <a:tailEnd/>
          </a:ln>
        </p:spPr>
        <p:txBody>
          <a:bodyPr>
            <a:spAutoFit/>
          </a:bodyPr>
          <a:lstStyle/>
          <a:p>
            <a:pPr>
              <a:spcBef>
                <a:spcPct val="50000"/>
              </a:spcBef>
            </a:pPr>
            <a:r>
              <a:rPr lang="en-US" sz="2800" b="1"/>
              <a:t>2.  This celebration happens from late evening of December 30</a:t>
            </a:r>
            <a:r>
              <a:rPr lang="en-US" sz="2800" b="1" baseline="30000"/>
              <a:t>th</a:t>
            </a:r>
            <a:r>
              <a:rPr lang="en-US" sz="2800" b="1"/>
              <a:t> to early morning of January 1</a:t>
            </a:r>
            <a:r>
              <a:rPr lang="en-US" sz="2800" b="1" baseline="30000"/>
              <a:t>st</a:t>
            </a:r>
            <a:r>
              <a:rPr lang="en-US" sz="2800" b="1"/>
              <a:t>.</a:t>
            </a:r>
          </a:p>
        </p:txBody>
      </p:sp>
      <p:sp>
        <p:nvSpPr>
          <p:cNvPr id="6" name="Text Box 7"/>
          <p:cNvSpPr txBox="1">
            <a:spLocks noChangeArrowheads="1"/>
          </p:cNvSpPr>
          <p:nvPr/>
        </p:nvSpPr>
        <p:spPr bwMode="auto">
          <a:xfrm>
            <a:off x="762000" y="4265613"/>
            <a:ext cx="7543800" cy="523875"/>
          </a:xfrm>
          <a:prstGeom prst="rect">
            <a:avLst/>
          </a:prstGeom>
          <a:noFill/>
          <a:ln w="9525">
            <a:noFill/>
            <a:miter lim="800000"/>
            <a:headEnd/>
            <a:tailEnd/>
          </a:ln>
        </p:spPr>
        <p:txBody>
          <a:bodyPr>
            <a:spAutoFit/>
          </a:bodyPr>
          <a:lstStyle/>
          <a:p>
            <a:pPr>
              <a:spcBef>
                <a:spcPct val="50000"/>
              </a:spcBef>
            </a:pPr>
            <a:r>
              <a:rPr lang="en-US" sz="2800" b="1"/>
              <a:t>3.  Here are pictures of this celebration...</a:t>
            </a:r>
          </a:p>
        </p:txBody>
      </p:sp>
      <p:pic>
        <p:nvPicPr>
          <p:cNvPr id="4103" name="Picture 7" descr="nyear.jpg"/>
          <p:cNvPicPr>
            <a:picLocks noChangeAspect="1"/>
          </p:cNvPicPr>
          <p:nvPr/>
        </p:nvPicPr>
        <p:blipFill>
          <a:blip r:embed="rId2"/>
          <a:srcRect/>
          <a:stretch>
            <a:fillRect/>
          </a:stretch>
        </p:blipFill>
        <p:spPr bwMode="auto">
          <a:xfrm>
            <a:off x="228600" y="1752600"/>
            <a:ext cx="4191000" cy="4876800"/>
          </a:xfrm>
          <a:prstGeom prst="rect">
            <a:avLst/>
          </a:prstGeom>
          <a:noFill/>
          <a:ln w="9525">
            <a:noFill/>
            <a:miter lim="800000"/>
            <a:headEnd/>
            <a:tailEnd/>
          </a:ln>
        </p:spPr>
      </p:pic>
      <p:pic>
        <p:nvPicPr>
          <p:cNvPr id="4104" name="Picture 8" descr="newyear.jpg"/>
          <p:cNvPicPr>
            <a:picLocks noChangeAspect="1"/>
          </p:cNvPicPr>
          <p:nvPr/>
        </p:nvPicPr>
        <p:blipFill>
          <a:blip r:embed="rId3"/>
          <a:srcRect/>
          <a:stretch>
            <a:fillRect/>
          </a:stretch>
        </p:blipFill>
        <p:spPr bwMode="auto">
          <a:xfrm>
            <a:off x="4953000" y="1752600"/>
            <a:ext cx="3962400" cy="4800600"/>
          </a:xfrm>
          <a:prstGeom prst="rect">
            <a:avLst/>
          </a:prstGeom>
          <a:noFill/>
          <a:ln w="9525">
            <a:noFill/>
            <a:miter lim="800000"/>
            <a:headEnd/>
            <a:tailEnd/>
          </a:ln>
        </p:spPr>
      </p:pic>
      <p:pic>
        <p:nvPicPr>
          <p:cNvPr id="4105" name="Picture 9" descr="nys.jpg"/>
          <p:cNvPicPr>
            <a:picLocks noChangeAspect="1"/>
          </p:cNvPicPr>
          <p:nvPr/>
        </p:nvPicPr>
        <p:blipFill>
          <a:blip r:embed="rId4"/>
          <a:srcRect/>
          <a:stretch>
            <a:fillRect/>
          </a:stretch>
        </p:blipFill>
        <p:spPr bwMode="auto">
          <a:xfrm>
            <a:off x="1676400" y="2405063"/>
            <a:ext cx="6019800" cy="3690937"/>
          </a:xfrm>
          <a:prstGeom prst="rect">
            <a:avLst/>
          </a:prstGeom>
          <a:noFill/>
          <a:ln w="9525">
            <a:noFill/>
            <a:miter lim="800000"/>
            <a:headEnd/>
            <a:tailEnd/>
          </a:ln>
        </p:spPr>
      </p:pic>
      <p:sp>
        <p:nvSpPr>
          <p:cNvPr id="11" name="WordArt 27"/>
          <p:cNvSpPr>
            <a:spLocks noChangeArrowheads="1" noChangeShapeType="1" noTextEdit="1"/>
          </p:cNvSpPr>
          <p:nvPr/>
        </p:nvSpPr>
        <p:spPr bwMode="auto">
          <a:xfrm>
            <a:off x="990600" y="2667000"/>
            <a:ext cx="7543800" cy="762000"/>
          </a:xfrm>
          <a:prstGeom prst="rect">
            <a:avLst/>
          </a:prstGeom>
        </p:spPr>
        <p:txBody>
          <a:bodyPr wrap="none" fromWordArt="1">
            <a:prstTxWarp prst="textPlain">
              <a:avLst>
                <a:gd name="adj" fmla="val 50000"/>
              </a:avLst>
            </a:prstTxWarp>
          </a:bodyPr>
          <a:lstStyle/>
          <a:p>
            <a:pPr algn="ctr"/>
            <a:r>
              <a:rPr lang="en-US" sz="3600" b="1" kern="10">
                <a:ln w="9525">
                  <a:solidFill>
                    <a:srgbClr val="FF9900"/>
                  </a:solidFill>
                  <a:round/>
                  <a:headEnd/>
                  <a:tailEnd/>
                </a:ln>
                <a:solidFill>
                  <a:srgbClr val="FF3300"/>
                </a:solidFill>
                <a:effectLst>
                  <a:outerShdw dist="35921" dir="2700000" algn="ctr" rotWithShape="0">
                    <a:srgbClr val="808080">
                      <a:alpha val="79999"/>
                    </a:srgbClr>
                  </a:outerShdw>
                </a:effectLst>
                <a:latin typeface="Times New Roman"/>
                <a:cs typeface="Times New Roman"/>
              </a:rPr>
              <a:t>New Year’s Eve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diamond(in)">
                                      <p:cBhvr>
                                        <p:cTn id="7" dur="500"/>
                                        <p:tgtEl>
                                          <p:spTgt spid="1843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439"/>
                                        </p:tgtEl>
                                        <p:attrNameLst>
                                          <p:attrName>style.visibility</p:attrName>
                                        </p:attrNameLst>
                                      </p:cBhvr>
                                      <p:to>
                                        <p:strVal val="visible"/>
                                      </p:to>
                                    </p:set>
                                    <p:animEffect transition="in" filter="diamond(in)">
                                      <p:cBhvr>
                                        <p:cTn id="12" dur="500"/>
                                        <p:tgtEl>
                                          <p:spTgt spid="1843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103"/>
                                        </p:tgtEl>
                                        <p:attrNameLst>
                                          <p:attrName>style.visibility</p:attrName>
                                        </p:attrNameLst>
                                      </p:cBhvr>
                                      <p:to>
                                        <p:strVal val="visible"/>
                                      </p:to>
                                    </p:set>
                                    <p:animEffect transition="in" filter="checkerboard(across)">
                                      <p:cBhvr>
                                        <p:cTn id="22" dur="500"/>
                                        <p:tgtEl>
                                          <p:spTgt spid="410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104"/>
                                        </p:tgtEl>
                                        <p:attrNameLst>
                                          <p:attrName>style.visibility</p:attrName>
                                        </p:attrNameLst>
                                      </p:cBhvr>
                                      <p:to>
                                        <p:strVal val="visible"/>
                                      </p:to>
                                    </p:set>
                                    <p:animEffect transition="in" filter="checkerboard(across)">
                                      <p:cBhvr>
                                        <p:cTn id="27" dur="500"/>
                                        <p:tgtEl>
                                          <p:spTgt spid="410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4105"/>
                                        </p:tgtEl>
                                        <p:attrNameLst>
                                          <p:attrName>style.visibility</p:attrName>
                                        </p:attrNameLst>
                                      </p:cBhvr>
                                      <p:to>
                                        <p:strVal val="visible"/>
                                      </p:to>
                                    </p:set>
                                    <p:animEffect transition="in" filter="checkerboard(across)">
                                      <p:cBhvr>
                                        <p:cTn id="32" dur="500"/>
                                        <p:tgtEl>
                                          <p:spTgt spid="410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P spid="18439" grpId="0"/>
      <p:bldP spid="6" grpId="0"/>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smtClean="0">
                <a:latin typeface=".VnBlack" pitchFamily="34" charset="0"/>
              </a:rPr>
              <a:t>What do you do </a:t>
            </a:r>
            <a:br>
              <a:rPr lang="en-US" smtClean="0">
                <a:latin typeface=".VnBlack" pitchFamily="34" charset="0"/>
              </a:rPr>
            </a:br>
            <a:r>
              <a:rPr lang="en-US" smtClean="0">
                <a:latin typeface=".VnBlack" pitchFamily="34" charset="0"/>
              </a:rPr>
              <a:t>at new year’s night?</a:t>
            </a:r>
          </a:p>
        </p:txBody>
      </p:sp>
      <p:sp>
        <p:nvSpPr>
          <p:cNvPr id="3" name="Title 1"/>
          <p:cNvSpPr txBox="1">
            <a:spLocks/>
          </p:cNvSpPr>
          <p:nvPr/>
        </p:nvSpPr>
        <p:spPr>
          <a:xfrm>
            <a:off x="457200" y="1600200"/>
            <a:ext cx="8229600" cy="33528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 </a:t>
            </a:r>
            <a:r>
              <a:rPr kumimoji="0" lang="en-US" sz="4400" b="1" i="0" u="none" strike="noStrike" kern="1200" cap="none" spc="0" normalizeH="0" baseline="0" noProof="0" smtClean="0">
                <a:ln>
                  <a:noFill/>
                </a:ln>
                <a:solidFill>
                  <a:schemeClr val="tx1"/>
                </a:solidFill>
                <a:effectLst/>
                <a:uLnTx/>
                <a:uFillTx/>
                <a:latin typeface="+mj-lt"/>
                <a:ea typeface="+mj-ea"/>
                <a:cs typeface="+mj-cs"/>
              </a:rPr>
              <a:t>W</a:t>
            </a:r>
            <a:r>
              <a:rPr kumimoji="0" lang="en-US" sz="4000" b="1" i="0" u="none" strike="noStrike" kern="1200" cap="none" spc="0" normalizeH="0" baseline="0" noProof="0" smtClean="0">
                <a:ln>
                  <a:noFill/>
                </a:ln>
                <a:solidFill>
                  <a:schemeClr val="tx1"/>
                </a:solidFill>
                <a:effectLst/>
                <a:uLnTx/>
                <a:uFillTx/>
                <a:latin typeface="+mj-lt"/>
                <a:ea typeface="+mj-ea"/>
                <a:cs typeface="+mj-cs"/>
              </a:rPr>
              <a:t>atch</a:t>
            </a:r>
            <a:r>
              <a:rPr kumimoji="0" lang="en-US" sz="4000" b="1" i="0" u="none" strike="noStrike" kern="1200" cap="none" spc="0" normalizeH="0" noProof="0" smtClean="0">
                <a:ln>
                  <a:noFill/>
                </a:ln>
                <a:solidFill>
                  <a:schemeClr val="tx1"/>
                </a:solidFill>
                <a:effectLst/>
                <a:uLnTx/>
                <a:uFillTx/>
                <a:latin typeface="+mj-lt"/>
                <a:ea typeface="+mj-ea"/>
                <a:cs typeface="+mj-cs"/>
              </a:rPr>
              <a:t> firework display</a:t>
            </a:r>
          </a:p>
          <a:p>
            <a:pPr marL="0" marR="0" lvl="0" indent="0" defTabSz="914400" rtl="0" eaLnBrk="1" fontAlgn="auto" latinLnBrk="0" hangingPunct="1">
              <a:lnSpc>
                <a:spcPct val="100000"/>
              </a:lnSpc>
              <a:spcBef>
                <a:spcPct val="0"/>
              </a:spcBef>
              <a:spcAft>
                <a:spcPts val="0"/>
              </a:spcAft>
              <a:buClrTx/>
              <a:buSzTx/>
              <a:buFontTx/>
              <a:buNone/>
              <a:tabLst/>
              <a:defRPr/>
            </a:pPr>
            <a:r>
              <a:rPr lang="en-US" sz="4000" b="1" baseline="0" smtClean="0">
                <a:latin typeface="+mj-lt"/>
                <a:ea typeface="+mj-ea"/>
                <a:cs typeface="+mj-cs"/>
              </a:rPr>
              <a:t>-</a:t>
            </a:r>
            <a:r>
              <a:rPr lang="en-US" sz="4000" b="1" smtClean="0">
                <a:latin typeface="+mj-lt"/>
                <a:ea typeface="+mj-ea"/>
                <a:cs typeface="+mj-cs"/>
              </a:rPr>
              <a:t> Meet friends</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smtClean="0">
                <a:ln>
                  <a:noFill/>
                </a:ln>
                <a:solidFill>
                  <a:schemeClr val="tx1"/>
                </a:solidFill>
                <a:effectLst/>
                <a:uLnTx/>
                <a:uFillTx/>
                <a:latin typeface="+mj-lt"/>
                <a:ea typeface="+mj-ea"/>
                <a:cs typeface="+mj-cs"/>
              </a:rPr>
              <a:t>- Liste</a:t>
            </a:r>
            <a:r>
              <a:rPr lang="en-US" sz="4000" b="1" baseline="0" smtClean="0">
                <a:latin typeface="+mj-lt"/>
                <a:ea typeface="+mj-ea"/>
                <a:cs typeface="+mj-cs"/>
              </a:rPr>
              <a:t>n</a:t>
            </a:r>
            <a:r>
              <a:rPr lang="en-US" sz="4000" b="1" smtClean="0">
                <a:latin typeface="+mj-lt"/>
                <a:ea typeface="+mj-ea"/>
                <a:cs typeface="+mj-cs"/>
              </a:rPr>
              <a:t> to songs</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smtClean="0">
                <a:ln>
                  <a:noFill/>
                </a:ln>
                <a:solidFill>
                  <a:schemeClr val="tx1"/>
                </a:solidFill>
                <a:effectLst/>
                <a:uLnTx/>
                <a:uFillTx/>
                <a:latin typeface="+mj-lt"/>
                <a:ea typeface="+mj-ea"/>
                <a:cs typeface="+mj-cs"/>
              </a:rPr>
              <a:t>- Watch Mr. Apple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endParaRPr lang="en-US" smtClean="0"/>
          </a:p>
        </p:txBody>
      </p:sp>
      <p:pic>
        <p:nvPicPr>
          <p:cNvPr id="5123" name="Content Placeholder 3" descr="sing.jpg"/>
          <p:cNvPicPr>
            <a:picLocks noGrp="1" noChangeAspect="1"/>
          </p:cNvPicPr>
          <p:nvPr>
            <p:ph idx="1"/>
          </p:nvPr>
        </p:nvPicPr>
        <p:blipFill>
          <a:blip r:embed="rId2"/>
          <a:srcRect/>
          <a:stretch>
            <a:fillRect/>
          </a:stretch>
        </p:blipFill>
        <p:spPr>
          <a:xfrm>
            <a:off x="4419600" y="381000"/>
            <a:ext cx="5029200" cy="6172200"/>
          </a:xfrm>
        </p:spPr>
      </p:pic>
      <p:pic>
        <p:nvPicPr>
          <p:cNvPr id="5124" name="Picture 4" descr="sings.jpg"/>
          <p:cNvPicPr>
            <a:picLocks noChangeAspect="1"/>
          </p:cNvPicPr>
          <p:nvPr/>
        </p:nvPicPr>
        <p:blipFill>
          <a:blip r:embed="rId3"/>
          <a:srcRect/>
          <a:stretch>
            <a:fillRect/>
          </a:stretch>
        </p:blipFill>
        <p:spPr bwMode="auto">
          <a:xfrm>
            <a:off x="0" y="381000"/>
            <a:ext cx="4724400" cy="6172200"/>
          </a:xfrm>
          <a:prstGeom prst="rect">
            <a:avLst/>
          </a:prstGeom>
          <a:noFill/>
          <a:ln w="9525">
            <a:noFill/>
            <a:miter lim="800000"/>
            <a:headEnd/>
            <a:tailEnd/>
          </a:ln>
        </p:spPr>
      </p:pic>
      <p:pic>
        <p:nvPicPr>
          <p:cNvPr id="6" name="Picture 5" descr="sss.jpg"/>
          <p:cNvPicPr>
            <a:picLocks noChangeAspect="1"/>
          </p:cNvPicPr>
          <p:nvPr/>
        </p:nvPicPr>
        <p:blipFill>
          <a:blip r:embed="rId4"/>
          <a:srcRect/>
          <a:stretch>
            <a:fillRect/>
          </a:stretch>
        </p:blipFill>
        <p:spPr bwMode="auto">
          <a:xfrm>
            <a:off x="533400" y="0"/>
            <a:ext cx="8382000" cy="3721100"/>
          </a:xfrm>
          <a:prstGeom prst="rect">
            <a:avLst/>
          </a:prstGeom>
          <a:noFill/>
          <a:ln w="9525">
            <a:noFill/>
            <a:miter lim="800000"/>
            <a:headEnd/>
            <a:tailEnd/>
          </a:ln>
        </p:spPr>
      </p:pic>
      <p:pic>
        <p:nvPicPr>
          <p:cNvPr id="7" name="Picture 6" descr="sing.jpg"/>
          <p:cNvPicPr>
            <a:picLocks noChangeAspect="1"/>
          </p:cNvPicPr>
          <p:nvPr/>
        </p:nvPicPr>
        <p:blipFill>
          <a:blip r:embed="rId5"/>
          <a:srcRect/>
          <a:stretch>
            <a:fillRect/>
          </a:stretch>
        </p:blipFill>
        <p:spPr bwMode="auto">
          <a:xfrm>
            <a:off x="533400" y="3057525"/>
            <a:ext cx="8382000" cy="38004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checkerboard(across)">
                                      <p:cBhvr>
                                        <p:cTn id="7" dur="500"/>
                                        <p:tgtEl>
                                          <p:spTgt spid="5124"/>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5123"/>
                                        </p:tgtEl>
                                        <p:attrNameLst>
                                          <p:attrName>style.visibility</p:attrName>
                                        </p:attrNameLst>
                                      </p:cBhvr>
                                      <p:to>
                                        <p:strVal val="visible"/>
                                      </p:to>
                                    </p:set>
                                    <p:animEffect transition="in" filter="checkerboard(across)">
                                      <p:cBhvr>
                                        <p:cTn id="11" dur="1000"/>
                                        <p:tgtEl>
                                          <p:spTgt spid="512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72" name="Picture 8"/>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62468" name="WordArt 4" descr="fj13"/>
          <p:cNvSpPr>
            <a:spLocks noChangeArrowheads="1" noChangeShapeType="1" noTextEdit="1"/>
          </p:cNvSpPr>
          <p:nvPr/>
        </p:nvSpPr>
        <p:spPr bwMode="auto">
          <a:xfrm>
            <a:off x="1828800" y="2590800"/>
            <a:ext cx="5791200" cy="1600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blipFill dpi="0" rotWithShape="1">
                  <a:blip r:embed="rId3"/>
                  <a:srcRect/>
                  <a:stretch>
                    <a:fillRect/>
                  </a:stretch>
                </a:blipFill>
                <a:effectLst>
                  <a:outerShdw dist="35921" dir="2700000" algn="ctr" rotWithShape="0">
                    <a:srgbClr val="808080">
                      <a:alpha val="80000"/>
                    </a:srgbClr>
                  </a:outerShdw>
                </a:effectLst>
                <a:latin typeface="Arial Black"/>
              </a:rPr>
              <a:t>Auld Lang Syne</a:t>
            </a:r>
          </a:p>
        </p:txBody>
      </p:sp>
      <p:sp>
        <p:nvSpPr>
          <p:cNvPr id="62471" name="Text Box 7"/>
          <p:cNvSpPr txBox="1">
            <a:spLocks noChangeArrowheads="1"/>
          </p:cNvSpPr>
          <p:nvPr/>
        </p:nvSpPr>
        <p:spPr bwMode="auto">
          <a:xfrm>
            <a:off x="3200400" y="1295400"/>
            <a:ext cx="2362200" cy="701675"/>
          </a:xfrm>
          <a:prstGeom prst="rect">
            <a:avLst/>
          </a:prstGeom>
          <a:noFill/>
          <a:ln w="9525">
            <a:noFill/>
            <a:miter lim="800000"/>
            <a:headEnd/>
            <a:tailEnd/>
          </a:ln>
          <a:effectLst/>
        </p:spPr>
        <p:txBody>
          <a:bodyPr>
            <a:spAutoFit/>
          </a:bodyPr>
          <a:lstStyle/>
          <a:p>
            <a:pPr>
              <a:spcBef>
                <a:spcPct val="50000"/>
              </a:spcBef>
            </a:pPr>
            <a:r>
              <a:rPr lang="en-US" sz="4000">
                <a:solidFill>
                  <a:srgbClr val="0000CC"/>
                </a:solidFill>
              </a:rPr>
              <a:t>The song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1"/>
          <p:cNvSpPr txBox="1">
            <a:spLocks noChangeArrowheads="1"/>
          </p:cNvSpPr>
          <p:nvPr/>
        </p:nvSpPr>
        <p:spPr bwMode="auto">
          <a:xfrm>
            <a:off x="0" y="2819400"/>
            <a:ext cx="3200400" cy="523220"/>
          </a:xfrm>
          <a:prstGeom prst="rect">
            <a:avLst/>
          </a:prstGeom>
          <a:noFill/>
          <a:ln w="9525">
            <a:noFill/>
            <a:miter lim="800000"/>
            <a:headEnd/>
            <a:tailEnd/>
          </a:ln>
          <a:effectLst/>
        </p:spPr>
        <p:txBody>
          <a:bodyPr>
            <a:spAutoFit/>
          </a:bodyPr>
          <a:lstStyle/>
          <a:p>
            <a:pPr>
              <a:spcBef>
                <a:spcPct val="50000"/>
              </a:spcBef>
            </a:pPr>
            <a:r>
              <a:rPr lang="en-US" sz="2800" b="1" smtClean="0">
                <a:latin typeface=".VnTime" pitchFamily="34" charset="0"/>
              </a:rPr>
              <a:t>- Acquaintance  (v):</a:t>
            </a:r>
            <a:endParaRPr lang="en-US" sz="2800" b="1">
              <a:latin typeface=".VnTime" pitchFamily="34" charset="0"/>
            </a:endParaRPr>
          </a:p>
        </p:txBody>
      </p:sp>
      <p:sp>
        <p:nvSpPr>
          <p:cNvPr id="5" name="Text Box 5"/>
          <p:cNvSpPr txBox="1">
            <a:spLocks noChangeArrowheads="1"/>
          </p:cNvSpPr>
          <p:nvPr/>
        </p:nvSpPr>
        <p:spPr bwMode="auto">
          <a:xfrm>
            <a:off x="0" y="381000"/>
            <a:ext cx="2590800" cy="519113"/>
          </a:xfrm>
          <a:prstGeom prst="rect">
            <a:avLst/>
          </a:prstGeom>
          <a:noFill/>
          <a:ln w="9525">
            <a:noFill/>
            <a:miter lim="800000"/>
            <a:headEnd/>
            <a:tailEnd/>
          </a:ln>
          <a:effectLst/>
        </p:spPr>
        <p:txBody>
          <a:bodyPr>
            <a:spAutoFit/>
          </a:bodyPr>
          <a:lstStyle/>
          <a:p>
            <a:pPr>
              <a:spcBef>
                <a:spcPct val="50000"/>
              </a:spcBef>
            </a:pPr>
            <a:r>
              <a:rPr lang="en-US" sz="2800" b="1" u="sng">
                <a:solidFill>
                  <a:srgbClr val="0000FF"/>
                </a:solidFill>
              </a:rPr>
              <a:t>I. Vocabulary:</a:t>
            </a:r>
          </a:p>
        </p:txBody>
      </p:sp>
      <p:sp>
        <p:nvSpPr>
          <p:cNvPr id="6" name="Text Box 10"/>
          <p:cNvSpPr txBox="1">
            <a:spLocks noChangeArrowheads="1"/>
          </p:cNvSpPr>
          <p:nvPr/>
        </p:nvSpPr>
        <p:spPr bwMode="auto">
          <a:xfrm>
            <a:off x="2590800" y="3276600"/>
            <a:ext cx="13716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7" name="Text Box 40"/>
          <p:cNvSpPr txBox="1">
            <a:spLocks noChangeArrowheads="1"/>
          </p:cNvSpPr>
          <p:nvPr/>
        </p:nvSpPr>
        <p:spPr bwMode="auto">
          <a:xfrm>
            <a:off x="0" y="1219200"/>
            <a:ext cx="3200400" cy="519113"/>
          </a:xfrm>
          <a:prstGeom prst="rect">
            <a:avLst/>
          </a:prstGeom>
          <a:noFill/>
          <a:ln w="9525">
            <a:noFill/>
            <a:miter lim="800000"/>
            <a:headEnd/>
            <a:tailEnd/>
          </a:ln>
          <a:effectLst/>
        </p:spPr>
        <p:txBody>
          <a:bodyPr>
            <a:spAutoFit/>
          </a:bodyPr>
          <a:lstStyle/>
          <a:p>
            <a:pPr>
              <a:spcBef>
                <a:spcPct val="50000"/>
              </a:spcBef>
            </a:pPr>
            <a:r>
              <a:rPr lang="en-US" sz="2800" b="1" smtClean="0">
                <a:latin typeface=".VnTime" pitchFamily="34" charset="0"/>
              </a:rPr>
              <a:t>-  </a:t>
            </a:r>
            <a:r>
              <a:rPr lang="en-US" sz="2800" b="1">
                <a:latin typeface=".VnTime" pitchFamily="34" charset="0"/>
              </a:rPr>
              <a:t>Auld Lang  </a:t>
            </a:r>
            <a:r>
              <a:rPr lang="en-US" sz="2800" b="1" smtClean="0">
                <a:latin typeface=".VnTime" pitchFamily="34" charset="0"/>
              </a:rPr>
              <a:t>Syne: </a:t>
            </a:r>
            <a:endParaRPr lang="en-US" sz="2800" b="1">
              <a:latin typeface=".VnTime" pitchFamily="34" charset="0"/>
            </a:endParaRPr>
          </a:p>
        </p:txBody>
      </p:sp>
      <p:sp>
        <p:nvSpPr>
          <p:cNvPr id="9" name="Text Box 45"/>
          <p:cNvSpPr txBox="1">
            <a:spLocks noChangeArrowheads="1"/>
          </p:cNvSpPr>
          <p:nvPr/>
        </p:nvSpPr>
        <p:spPr bwMode="auto">
          <a:xfrm>
            <a:off x="0" y="2286000"/>
            <a:ext cx="3124200" cy="523220"/>
          </a:xfrm>
          <a:prstGeom prst="rect">
            <a:avLst/>
          </a:prstGeom>
          <a:noFill/>
          <a:ln w="9525">
            <a:noFill/>
            <a:miter lim="800000"/>
            <a:headEnd/>
            <a:tailEnd/>
          </a:ln>
          <a:effectLst/>
        </p:spPr>
        <p:txBody>
          <a:bodyPr>
            <a:spAutoFit/>
          </a:bodyPr>
          <a:lstStyle/>
          <a:p>
            <a:pPr>
              <a:spcBef>
                <a:spcPct val="50000"/>
              </a:spcBef>
            </a:pPr>
            <a:r>
              <a:rPr lang="en-US" sz="2800" b="1" smtClean="0">
                <a:latin typeface=".VnTime" pitchFamily="34" charset="0"/>
              </a:rPr>
              <a:t>- Trusty </a:t>
            </a:r>
            <a:r>
              <a:rPr lang="en-US" sz="2800" b="1">
                <a:latin typeface=".VnTime" pitchFamily="34" charset="0"/>
              </a:rPr>
              <a:t>(</a:t>
            </a:r>
            <a:r>
              <a:rPr lang="en-US" sz="2800" b="1" smtClean="0">
                <a:latin typeface=".VnTime" pitchFamily="34" charset="0"/>
              </a:rPr>
              <a:t>adj):</a:t>
            </a:r>
            <a:endParaRPr lang="en-US" sz="2800" b="1">
              <a:latin typeface=".VnTime" pitchFamily="34" charset="0"/>
            </a:endParaRPr>
          </a:p>
        </p:txBody>
      </p:sp>
      <p:sp>
        <p:nvSpPr>
          <p:cNvPr id="10" name="Text Box 53"/>
          <p:cNvSpPr txBox="1">
            <a:spLocks noChangeArrowheads="1"/>
          </p:cNvSpPr>
          <p:nvPr/>
        </p:nvSpPr>
        <p:spPr bwMode="auto">
          <a:xfrm>
            <a:off x="3276600" y="2286000"/>
            <a:ext cx="3581400" cy="519113"/>
          </a:xfrm>
          <a:prstGeom prst="rect">
            <a:avLst/>
          </a:prstGeom>
          <a:noFill/>
          <a:ln w="9525">
            <a:noFill/>
            <a:miter lim="800000"/>
            <a:headEnd/>
            <a:tailEnd/>
          </a:ln>
          <a:effectLst/>
        </p:spPr>
        <p:txBody>
          <a:bodyPr>
            <a:spAutoFit/>
          </a:bodyPr>
          <a:lstStyle/>
          <a:p>
            <a:pPr>
              <a:spcBef>
                <a:spcPct val="50000"/>
              </a:spcBef>
            </a:pPr>
            <a:r>
              <a:rPr lang="en-US" sz="2800">
                <a:latin typeface=".VnTime" pitchFamily="34" charset="0"/>
              </a:rPr>
              <a:t>    </a:t>
            </a:r>
            <a:r>
              <a:rPr lang="en-US" sz="2800" smtClean="0">
                <a:latin typeface=".VnTime" pitchFamily="34" charset="0"/>
              </a:rPr>
              <a:t> </a:t>
            </a:r>
            <a:r>
              <a:rPr lang="en-US" sz="2800" b="1" smtClean="0">
                <a:latin typeface=".VnTime" pitchFamily="34" charset="0"/>
              </a:rPr>
              <a:t>®¸</a:t>
            </a:r>
            <a:r>
              <a:rPr lang="en-US" sz="2800" b="1">
                <a:latin typeface=".VnTime" pitchFamily="34" charset="0"/>
              </a:rPr>
              <a:t>ng tin cËy</a:t>
            </a:r>
          </a:p>
        </p:txBody>
      </p:sp>
      <p:sp>
        <p:nvSpPr>
          <p:cNvPr id="11" name="Rectangle 55"/>
          <p:cNvSpPr>
            <a:spLocks noChangeArrowheads="1"/>
          </p:cNvSpPr>
          <p:nvPr/>
        </p:nvSpPr>
        <p:spPr bwMode="auto">
          <a:xfrm flipV="1">
            <a:off x="1069260" y="2866104"/>
            <a:ext cx="76200" cy="76200"/>
          </a:xfrm>
          <a:prstGeom prst="rect">
            <a:avLst/>
          </a:prstGeom>
          <a:solidFill>
            <a:srgbClr val="CC0000"/>
          </a:solidFill>
          <a:ln w="9525">
            <a:solidFill>
              <a:schemeClr val="tx1"/>
            </a:solidFill>
            <a:miter lim="800000"/>
            <a:headEnd/>
            <a:tailEnd/>
          </a:ln>
          <a:effectLst/>
        </p:spPr>
        <p:txBody>
          <a:bodyPr wrap="none" anchor="ctr"/>
          <a:lstStyle/>
          <a:p>
            <a:endParaRPr lang="en-US"/>
          </a:p>
        </p:txBody>
      </p:sp>
      <p:sp>
        <p:nvSpPr>
          <p:cNvPr id="12" name="Text Box 41"/>
          <p:cNvSpPr txBox="1">
            <a:spLocks noChangeArrowheads="1"/>
          </p:cNvSpPr>
          <p:nvPr/>
        </p:nvSpPr>
        <p:spPr bwMode="auto">
          <a:xfrm>
            <a:off x="228600" y="1752600"/>
            <a:ext cx="4038600" cy="519113"/>
          </a:xfrm>
          <a:prstGeom prst="rect">
            <a:avLst/>
          </a:prstGeom>
          <a:noFill/>
          <a:ln w="9525">
            <a:noFill/>
            <a:miter lim="800000"/>
            <a:headEnd/>
            <a:tailEnd/>
          </a:ln>
          <a:effectLst/>
        </p:spPr>
        <p:txBody>
          <a:bodyPr>
            <a:spAutoFit/>
          </a:bodyPr>
          <a:lstStyle/>
          <a:p>
            <a:pPr>
              <a:spcBef>
                <a:spcPct val="50000"/>
              </a:spcBef>
            </a:pPr>
            <a:r>
              <a:rPr lang="en-US" sz="2800">
                <a:latin typeface=".VnTime" pitchFamily="34" charset="0"/>
              </a:rPr>
              <a:t>The good old days.</a:t>
            </a:r>
          </a:p>
        </p:txBody>
      </p:sp>
      <p:sp>
        <p:nvSpPr>
          <p:cNvPr id="13" name="Text Box 52"/>
          <p:cNvSpPr txBox="1">
            <a:spLocks noChangeArrowheads="1"/>
          </p:cNvSpPr>
          <p:nvPr/>
        </p:nvSpPr>
        <p:spPr bwMode="auto">
          <a:xfrm>
            <a:off x="3733800" y="1752600"/>
            <a:ext cx="4953000" cy="523220"/>
          </a:xfrm>
          <a:prstGeom prst="rect">
            <a:avLst/>
          </a:prstGeom>
          <a:noFill/>
          <a:ln w="9525">
            <a:noFill/>
            <a:miter lim="800000"/>
            <a:headEnd/>
            <a:tailEnd/>
          </a:ln>
          <a:effectLst/>
        </p:spPr>
        <p:txBody>
          <a:bodyPr wrap="square">
            <a:spAutoFit/>
          </a:bodyPr>
          <a:lstStyle/>
          <a:p>
            <a:pPr>
              <a:spcBef>
                <a:spcPct val="50000"/>
              </a:spcBef>
            </a:pPr>
            <a:r>
              <a:rPr lang="en-US" sz="2800" b="1" smtClean="0">
                <a:latin typeface=".VnTime" pitchFamily="34" charset="0"/>
              </a:rPr>
              <a:t>Nh÷ng  </a:t>
            </a:r>
            <a:r>
              <a:rPr lang="en-US" sz="2800" b="1">
                <a:latin typeface=".VnTime" pitchFamily="34" charset="0"/>
              </a:rPr>
              <a:t>ngµy x­a th©n ¸i</a:t>
            </a:r>
          </a:p>
        </p:txBody>
      </p:sp>
      <p:sp>
        <p:nvSpPr>
          <p:cNvPr id="14" name="Text Box 40"/>
          <p:cNvSpPr txBox="1">
            <a:spLocks noChangeArrowheads="1"/>
          </p:cNvSpPr>
          <p:nvPr/>
        </p:nvSpPr>
        <p:spPr bwMode="auto">
          <a:xfrm>
            <a:off x="2819400" y="1219200"/>
            <a:ext cx="6324600" cy="523220"/>
          </a:xfrm>
          <a:prstGeom prst="rect">
            <a:avLst/>
          </a:prstGeom>
          <a:noFill/>
          <a:ln w="9525">
            <a:noFill/>
            <a:miter lim="800000"/>
            <a:headEnd/>
            <a:tailEnd/>
          </a:ln>
          <a:effectLst/>
        </p:spPr>
        <p:txBody>
          <a:bodyPr wrap="square">
            <a:spAutoFit/>
          </a:bodyPr>
          <a:lstStyle/>
          <a:p>
            <a:pPr>
              <a:spcBef>
                <a:spcPct val="50000"/>
              </a:spcBef>
            </a:pPr>
            <a:r>
              <a:rPr lang="en-US" sz="2800">
                <a:latin typeface=".VnTime" pitchFamily="34" charset="0"/>
              </a:rPr>
              <a:t>  </a:t>
            </a:r>
            <a:r>
              <a:rPr lang="en-US" sz="2800" b="1">
                <a:latin typeface=".VnTime" pitchFamily="34" charset="0"/>
              </a:rPr>
              <a:t>Auld </a:t>
            </a:r>
            <a:r>
              <a:rPr lang="en-US" sz="2800" b="1" smtClean="0">
                <a:latin typeface=".VnTime" pitchFamily="34" charset="0"/>
              </a:rPr>
              <a:t>= old ; Lang = long ; </a:t>
            </a:r>
            <a:r>
              <a:rPr lang="en-US" sz="2800" b="1">
                <a:latin typeface=".VnTime" pitchFamily="34" charset="0"/>
              </a:rPr>
              <a:t>Syne </a:t>
            </a:r>
            <a:r>
              <a:rPr lang="en-US" sz="2800" b="1" smtClean="0">
                <a:latin typeface=".VnTime" pitchFamily="34" charset="0"/>
              </a:rPr>
              <a:t>= since </a:t>
            </a:r>
            <a:endParaRPr lang="en-US" sz="2800" b="1">
              <a:latin typeface=".VnTime" pitchFamily="34" charset="0"/>
            </a:endParaRPr>
          </a:p>
        </p:txBody>
      </p:sp>
      <p:sp>
        <p:nvSpPr>
          <p:cNvPr id="15" name="Text Box 21"/>
          <p:cNvSpPr txBox="1">
            <a:spLocks noChangeArrowheads="1"/>
          </p:cNvSpPr>
          <p:nvPr/>
        </p:nvSpPr>
        <p:spPr bwMode="auto">
          <a:xfrm>
            <a:off x="3352800" y="2834148"/>
            <a:ext cx="4114800" cy="519113"/>
          </a:xfrm>
          <a:prstGeom prst="rect">
            <a:avLst/>
          </a:prstGeom>
          <a:noFill/>
          <a:ln w="9525">
            <a:noFill/>
            <a:miter lim="800000"/>
            <a:headEnd/>
            <a:tailEnd/>
          </a:ln>
          <a:effectLst/>
        </p:spPr>
        <p:txBody>
          <a:bodyPr>
            <a:spAutoFit/>
          </a:bodyPr>
          <a:lstStyle/>
          <a:p>
            <a:pPr>
              <a:spcBef>
                <a:spcPct val="50000"/>
              </a:spcBef>
            </a:pPr>
            <a:r>
              <a:rPr lang="en-US" sz="2800">
                <a:latin typeface=".VnTime" pitchFamily="34" charset="0"/>
              </a:rPr>
              <a:t>    </a:t>
            </a:r>
            <a:r>
              <a:rPr lang="en-US" sz="2800" b="1">
                <a:latin typeface=".VnTime" pitchFamily="34" charset="0"/>
              </a:rPr>
              <a:t>ng­êi quen biÕt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heckerboard(across)">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heckerboard(across)">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checkerboard(across)">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heckerboard(across)">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0" grpId="0"/>
      <p:bldP spid="12" grpId="0"/>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0" y="76200"/>
            <a:ext cx="9144000" cy="7171194"/>
          </a:xfrm>
          <a:prstGeom prst="rect">
            <a:avLst/>
          </a:prstGeom>
          <a:noFill/>
          <a:ln w="9525">
            <a:noFill/>
            <a:miter lim="800000"/>
            <a:headEnd/>
            <a:tailEnd/>
          </a:ln>
        </p:spPr>
        <p:txBody>
          <a:bodyPr>
            <a:spAutoFit/>
          </a:bodyPr>
          <a:lstStyle/>
          <a:p>
            <a:r>
              <a:rPr lang="en-US" sz="2400" b="1" smtClean="0">
                <a:solidFill>
                  <a:srgbClr val="0033CC"/>
                </a:solidFill>
              </a:rPr>
              <a:t>" Auld Lang Syne " is a Scottish poem written by Robert Burns in 1788 and set to music of a traditional song . The song is known in  many English-speaking countries and other countries and is often sung  in  Eve moment to start a new year . When the song to America , it is picked up as soon as the bell performing clock 12 midnight . Ever since 1929 until now , each time to a year old the last time , a new year , thousands of people flocked to Times Square to take wine lyrics of Auld Lang Syne . This song was also used as a farewell on the occasion of funerals, graduations , or in the event marked the end of an old and opening phase a new phase .   </a:t>
            </a:r>
          </a:p>
          <a:p>
            <a:r>
              <a:rPr lang="en-US" sz="2000" i="1" smtClean="0">
                <a:solidFill>
                  <a:srgbClr val="002060"/>
                </a:solidFill>
              </a:rPr>
              <a:t>     "</a:t>
            </a:r>
            <a:r>
              <a:rPr lang="en-US" sz="2000" b="1" i="1" smtClean="0">
                <a:solidFill>
                  <a:srgbClr val="002060"/>
                </a:solidFill>
              </a:rPr>
              <a:t>Auld Lang Syne</a:t>
            </a:r>
            <a:r>
              <a:rPr lang="en-US" sz="2000" i="1" smtClean="0">
                <a:solidFill>
                  <a:srgbClr val="002060"/>
                </a:solidFill>
              </a:rPr>
              <a:t>" là một bài thơ Scotland</a:t>
            </a:r>
            <a:r>
              <a:rPr lang="en-US" sz="2000" i="1" u="sng" smtClean="0">
                <a:solidFill>
                  <a:srgbClr val="002060"/>
                </a:solidFill>
              </a:rPr>
              <a:t> </a:t>
            </a:r>
            <a:r>
              <a:rPr lang="en-US" sz="2000" i="1" smtClean="0">
                <a:solidFill>
                  <a:srgbClr val="002060"/>
                </a:solidFill>
              </a:rPr>
              <a:t>viết bởi Robert</a:t>
            </a:r>
            <a:r>
              <a:rPr lang="en-US" sz="2000" i="1" smtClean="0">
                <a:solidFill>
                  <a:srgbClr val="002060"/>
                </a:solidFill>
                <a:hlinkClick r:id="rId2" tooltip="Robert Burns"/>
              </a:rPr>
              <a:t> </a:t>
            </a:r>
            <a:r>
              <a:rPr lang="en-US" sz="2000" i="1" smtClean="0">
                <a:solidFill>
                  <a:srgbClr val="002060"/>
                </a:solidFill>
              </a:rPr>
              <a:t>Burns năm 1788 và được phổ nhạc thành một ca khúc cổ truyền. Bài hát được biết đến ở nhiều nước nói tiếng Anh và cả các quốc gia khác và thường được hát trong thời khắc giao thừa để bắt đầu một năm mới.</a:t>
            </a:r>
            <a:r>
              <a:rPr lang="vi-VN" sz="2000" i="1" smtClean="0">
                <a:solidFill>
                  <a:srgbClr val="002060"/>
                </a:solidFill>
              </a:rPr>
              <a:t> Khi ca khúc sang Mỹ, nó được  chọn biểu diễn ngay khi tiếng chuông đồng hồ điểm 12 giờ đêm. Suốt từ năm 1929 cho đến nay, mỗi khi đến thời điểm một năm cũ qua, một năm mới đến, hàng nghìn người lại đổ dồn về Quảng trường Thời đại để cất vang lời ca của Auld Lang Syne.</a:t>
            </a:r>
            <a:r>
              <a:rPr lang="en-US" sz="2000" i="1" smtClean="0">
                <a:solidFill>
                  <a:srgbClr val="002060"/>
                </a:solidFill>
              </a:rPr>
              <a:t> Bài hát này</a:t>
            </a:r>
            <a:r>
              <a:rPr lang="vi-VN" sz="2000" i="1" smtClean="0">
                <a:solidFill>
                  <a:srgbClr val="002060"/>
                </a:solidFill>
              </a:rPr>
              <a:t> cũng được sử dụng như một lời chia tay trong các dịp tang ma, lễ tốt nghiệp hoặc trong các sự kiện đánh dấu sự kết thúc</a:t>
            </a:r>
            <a:r>
              <a:rPr lang="en-US" sz="2000" i="1" smtClean="0">
                <a:solidFill>
                  <a:srgbClr val="002060"/>
                </a:solidFill>
              </a:rPr>
              <a:t> của một giai đoạn cũ và mở đầu một giai đoạn mới.</a:t>
            </a:r>
          </a:p>
          <a:p>
            <a:endParaRPr lang="vi-VN"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Effect transition="in" filter="checkerboard(across)">
                                      <p:cBhvr>
                                        <p:cTn id="7" dur="500"/>
                                        <p:tgtEl>
                                          <p:spTgt spid="81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304800"/>
            <a:ext cx="2057400" cy="609600"/>
          </a:xfrm>
        </p:spPr>
        <p:txBody>
          <a:bodyPr>
            <a:normAutofit fontScale="90000"/>
          </a:bodyPr>
          <a:lstStyle/>
          <a:p>
            <a:r>
              <a:rPr lang="en-US" sz="3200" smtClean="0">
                <a:solidFill>
                  <a:srgbClr val="C00000"/>
                </a:solidFill>
              </a:rPr>
              <a:t>Auld Lang Syne</a:t>
            </a:r>
          </a:p>
        </p:txBody>
      </p:sp>
      <p:sp>
        <p:nvSpPr>
          <p:cNvPr id="9220" name="Rectangle 4"/>
          <p:cNvSpPr>
            <a:spLocks noChangeArrowheads="1"/>
          </p:cNvSpPr>
          <p:nvPr/>
        </p:nvSpPr>
        <p:spPr bwMode="auto">
          <a:xfrm>
            <a:off x="2514600" y="0"/>
            <a:ext cx="6629400" cy="3539430"/>
          </a:xfrm>
          <a:prstGeom prst="rect">
            <a:avLst/>
          </a:prstGeom>
          <a:noFill/>
          <a:ln w="12700">
            <a:solidFill>
              <a:srgbClr val="7030A0"/>
            </a:solidFill>
            <a:miter lim="800000"/>
            <a:headEnd/>
            <a:tailEnd/>
          </a:ln>
        </p:spPr>
        <p:txBody>
          <a:bodyPr wrap="square">
            <a:spAutoFit/>
          </a:bodyPr>
          <a:lstStyle/>
          <a:p>
            <a:r>
              <a:rPr lang="vi-VN" sz="2800" b="1">
                <a:solidFill>
                  <a:schemeClr val="tx2"/>
                </a:solidFill>
              </a:rPr>
              <a:t>Should </a:t>
            </a:r>
            <a:r>
              <a:rPr lang="en-US" sz="2800" b="1">
                <a:solidFill>
                  <a:schemeClr val="tx2"/>
                </a:solidFill>
              </a:rPr>
              <a:t>auld</a:t>
            </a:r>
            <a:r>
              <a:rPr lang="vi-VN" sz="2800" b="1">
                <a:solidFill>
                  <a:schemeClr val="tx2"/>
                </a:solidFill>
              </a:rPr>
              <a:t> acquaintance be forgot,</a:t>
            </a:r>
            <a:br>
              <a:rPr lang="vi-VN" sz="2800" b="1">
                <a:solidFill>
                  <a:schemeClr val="tx2"/>
                </a:solidFill>
              </a:rPr>
            </a:br>
            <a:r>
              <a:rPr lang="vi-VN" sz="2800" b="1">
                <a:solidFill>
                  <a:schemeClr val="tx2"/>
                </a:solidFill>
              </a:rPr>
              <a:t>and never brought to mind?</a:t>
            </a:r>
            <a:br>
              <a:rPr lang="vi-VN" sz="2800" b="1">
                <a:solidFill>
                  <a:schemeClr val="tx2"/>
                </a:solidFill>
              </a:rPr>
            </a:br>
            <a:r>
              <a:rPr lang="vi-VN" sz="2800" b="1">
                <a:solidFill>
                  <a:schemeClr val="tx2"/>
                </a:solidFill>
              </a:rPr>
              <a:t>Should </a:t>
            </a:r>
            <a:r>
              <a:rPr lang="en-US" sz="2800" b="1">
                <a:solidFill>
                  <a:schemeClr val="tx2"/>
                </a:solidFill>
              </a:rPr>
              <a:t>auld</a:t>
            </a:r>
            <a:r>
              <a:rPr lang="vi-VN" sz="2800" b="1">
                <a:solidFill>
                  <a:schemeClr val="tx2"/>
                </a:solidFill>
              </a:rPr>
              <a:t> acquaintance be forgot,</a:t>
            </a:r>
            <a:br>
              <a:rPr lang="vi-VN" sz="2800" b="1">
                <a:solidFill>
                  <a:schemeClr val="tx2"/>
                </a:solidFill>
              </a:rPr>
            </a:br>
            <a:r>
              <a:rPr lang="vi-VN" sz="2800" b="1">
                <a:solidFill>
                  <a:schemeClr val="tx2"/>
                </a:solidFill>
              </a:rPr>
              <a:t>and </a:t>
            </a:r>
            <a:r>
              <a:rPr lang="en-US" sz="2800" b="1">
                <a:solidFill>
                  <a:schemeClr val="tx2"/>
                </a:solidFill>
              </a:rPr>
              <a:t>(1) _________ of auld</a:t>
            </a:r>
            <a:r>
              <a:rPr lang="vi-VN" sz="2800" b="1">
                <a:solidFill>
                  <a:schemeClr val="tx2"/>
                </a:solidFill>
              </a:rPr>
              <a:t> lang syne?</a:t>
            </a:r>
            <a:endParaRPr lang="en-US" sz="2800" b="1">
              <a:solidFill>
                <a:schemeClr val="tx2"/>
              </a:solidFill>
            </a:endParaRPr>
          </a:p>
          <a:p>
            <a:r>
              <a:rPr lang="en-US" sz="2800" b="1">
                <a:solidFill>
                  <a:schemeClr val="tx2"/>
                </a:solidFill>
              </a:rPr>
              <a:t>For auld lang syne, my dear,</a:t>
            </a:r>
          </a:p>
          <a:p>
            <a:r>
              <a:rPr lang="en-US" sz="2800" b="1">
                <a:solidFill>
                  <a:schemeClr val="tx2"/>
                </a:solidFill>
              </a:rPr>
              <a:t>for auld lang syne,</a:t>
            </a:r>
          </a:p>
          <a:p>
            <a:r>
              <a:rPr lang="en-US" sz="2800" b="1">
                <a:solidFill>
                  <a:schemeClr val="tx2"/>
                </a:solidFill>
              </a:rPr>
              <a:t>We’ll (2) ________ a cup of kindness yet,</a:t>
            </a:r>
          </a:p>
          <a:p>
            <a:r>
              <a:rPr lang="en-US" sz="2800" b="1">
                <a:solidFill>
                  <a:schemeClr val="tx2"/>
                </a:solidFill>
              </a:rPr>
              <a:t>For auld lang syne.</a:t>
            </a:r>
            <a:endParaRPr lang="en-US" sz="2800" b="1"/>
          </a:p>
        </p:txBody>
      </p:sp>
      <p:sp>
        <p:nvSpPr>
          <p:cNvPr id="9221" name="Rectangle 5"/>
          <p:cNvSpPr>
            <a:spLocks noChangeArrowheads="1"/>
          </p:cNvSpPr>
          <p:nvPr/>
        </p:nvSpPr>
        <p:spPr bwMode="auto">
          <a:xfrm>
            <a:off x="0" y="3472384"/>
            <a:ext cx="7467600" cy="3539430"/>
          </a:xfrm>
          <a:prstGeom prst="rect">
            <a:avLst/>
          </a:prstGeom>
          <a:noFill/>
          <a:ln w="12700">
            <a:solidFill>
              <a:srgbClr val="FF0000"/>
            </a:solidFill>
            <a:miter lim="800000"/>
            <a:headEnd/>
            <a:tailEnd/>
          </a:ln>
        </p:spPr>
        <p:txBody>
          <a:bodyPr wrap="square">
            <a:spAutoFit/>
          </a:bodyPr>
          <a:lstStyle/>
          <a:p>
            <a:r>
              <a:rPr lang="vi-VN" sz="2800" b="1">
                <a:solidFill>
                  <a:schemeClr val="tx2"/>
                </a:solidFill>
              </a:rPr>
              <a:t>Should </a:t>
            </a:r>
            <a:r>
              <a:rPr lang="en-US" sz="2800" b="1">
                <a:solidFill>
                  <a:schemeClr val="tx2"/>
                </a:solidFill>
              </a:rPr>
              <a:t>au</a:t>
            </a:r>
            <a:r>
              <a:rPr lang="vi-VN" sz="2800" b="1">
                <a:solidFill>
                  <a:schemeClr val="tx2"/>
                </a:solidFill>
              </a:rPr>
              <a:t>ld acquaintance be forgot,</a:t>
            </a:r>
            <a:br>
              <a:rPr lang="vi-VN" sz="2800" b="1">
                <a:solidFill>
                  <a:schemeClr val="tx2"/>
                </a:solidFill>
              </a:rPr>
            </a:br>
            <a:r>
              <a:rPr lang="vi-VN" sz="2800" b="1">
                <a:solidFill>
                  <a:schemeClr val="tx2"/>
                </a:solidFill>
              </a:rPr>
              <a:t>and never brought to</a:t>
            </a:r>
            <a:r>
              <a:rPr lang="en-US" sz="2800" b="1">
                <a:solidFill>
                  <a:schemeClr val="tx2"/>
                </a:solidFill>
              </a:rPr>
              <a:t> (3) __________ </a:t>
            </a:r>
            <a:r>
              <a:rPr lang="vi-VN" sz="2800" b="1">
                <a:solidFill>
                  <a:schemeClr val="tx2"/>
                </a:solidFill>
              </a:rPr>
              <a:t>?</a:t>
            </a:r>
            <a:br>
              <a:rPr lang="vi-VN" sz="2800" b="1">
                <a:solidFill>
                  <a:schemeClr val="tx2"/>
                </a:solidFill>
              </a:rPr>
            </a:br>
            <a:r>
              <a:rPr lang="vi-VN" sz="2800" b="1">
                <a:solidFill>
                  <a:schemeClr val="tx2"/>
                </a:solidFill>
              </a:rPr>
              <a:t>Should </a:t>
            </a:r>
            <a:r>
              <a:rPr lang="en-US" sz="2800" b="1">
                <a:solidFill>
                  <a:schemeClr val="tx2"/>
                </a:solidFill>
              </a:rPr>
              <a:t>au</a:t>
            </a:r>
            <a:r>
              <a:rPr lang="vi-VN" sz="2800" b="1">
                <a:solidFill>
                  <a:schemeClr val="tx2"/>
                </a:solidFill>
              </a:rPr>
              <a:t>ld acquaintance be forgot,</a:t>
            </a:r>
            <a:br>
              <a:rPr lang="vi-VN" sz="2800" b="1">
                <a:solidFill>
                  <a:schemeClr val="tx2"/>
                </a:solidFill>
              </a:rPr>
            </a:br>
            <a:r>
              <a:rPr lang="vi-VN" sz="2800" b="1">
                <a:solidFill>
                  <a:schemeClr val="tx2"/>
                </a:solidFill>
              </a:rPr>
              <a:t>and </a:t>
            </a:r>
            <a:r>
              <a:rPr lang="en-US" sz="2800" b="1">
                <a:solidFill>
                  <a:schemeClr val="tx2"/>
                </a:solidFill>
              </a:rPr>
              <a:t>days of auld</a:t>
            </a:r>
            <a:r>
              <a:rPr lang="vi-VN" sz="2800" b="1">
                <a:solidFill>
                  <a:schemeClr val="tx2"/>
                </a:solidFill>
              </a:rPr>
              <a:t> lang syne?</a:t>
            </a:r>
            <a:endParaRPr lang="en-US" sz="2800" b="1">
              <a:solidFill>
                <a:schemeClr val="tx2"/>
              </a:solidFill>
            </a:endParaRPr>
          </a:p>
          <a:p>
            <a:r>
              <a:rPr lang="en-US" sz="2800" b="1">
                <a:solidFill>
                  <a:schemeClr val="tx2"/>
                </a:solidFill>
              </a:rPr>
              <a:t>And here’s a (4) ____________ ,my trusty friend</a:t>
            </a:r>
          </a:p>
          <a:p>
            <a:r>
              <a:rPr lang="en-US" sz="2800" b="1">
                <a:solidFill>
                  <a:schemeClr val="tx2"/>
                </a:solidFill>
              </a:rPr>
              <a:t>and gie’s a hand o’ thine</a:t>
            </a:r>
          </a:p>
          <a:p>
            <a:r>
              <a:rPr lang="en-US" sz="2800" b="1">
                <a:solidFill>
                  <a:schemeClr val="tx2"/>
                </a:solidFill>
              </a:rPr>
              <a:t>We’ll tak a cup o’ (5) ____________ yet,</a:t>
            </a:r>
          </a:p>
          <a:p>
            <a:r>
              <a:rPr lang="en-US" sz="2800" b="1">
                <a:solidFill>
                  <a:schemeClr val="tx2"/>
                </a:solidFill>
              </a:rPr>
              <a:t>For auld lang syne.</a:t>
            </a:r>
          </a:p>
        </p:txBody>
      </p:sp>
      <p:sp>
        <p:nvSpPr>
          <p:cNvPr id="7" name="TextBox 6"/>
          <p:cNvSpPr txBox="1">
            <a:spLocks noChangeArrowheads="1"/>
          </p:cNvSpPr>
          <p:nvPr/>
        </p:nvSpPr>
        <p:spPr bwMode="auto">
          <a:xfrm>
            <a:off x="4038600" y="1219200"/>
            <a:ext cx="1219200" cy="584775"/>
          </a:xfrm>
          <a:prstGeom prst="rect">
            <a:avLst/>
          </a:prstGeom>
          <a:noFill/>
          <a:ln w="9525">
            <a:noFill/>
            <a:miter lim="800000"/>
            <a:headEnd/>
            <a:tailEnd/>
          </a:ln>
        </p:spPr>
        <p:txBody>
          <a:bodyPr>
            <a:spAutoFit/>
          </a:bodyPr>
          <a:lstStyle/>
          <a:p>
            <a:r>
              <a:rPr lang="en-US" sz="3200" b="1">
                <a:solidFill>
                  <a:srgbClr val="FF0000"/>
                </a:solidFill>
              </a:rPr>
              <a:t>days</a:t>
            </a:r>
          </a:p>
        </p:txBody>
      </p:sp>
      <p:sp>
        <p:nvSpPr>
          <p:cNvPr id="8" name="TextBox 7"/>
          <p:cNvSpPr txBox="1">
            <a:spLocks noChangeArrowheads="1"/>
          </p:cNvSpPr>
          <p:nvPr/>
        </p:nvSpPr>
        <p:spPr bwMode="auto">
          <a:xfrm>
            <a:off x="4114800" y="2541636"/>
            <a:ext cx="1219200" cy="584775"/>
          </a:xfrm>
          <a:prstGeom prst="rect">
            <a:avLst/>
          </a:prstGeom>
          <a:noFill/>
          <a:ln w="9525">
            <a:noFill/>
            <a:miter lim="800000"/>
            <a:headEnd/>
            <a:tailEnd/>
          </a:ln>
        </p:spPr>
        <p:txBody>
          <a:bodyPr>
            <a:spAutoFit/>
          </a:bodyPr>
          <a:lstStyle/>
          <a:p>
            <a:r>
              <a:rPr lang="en-US" sz="3200" b="1">
                <a:solidFill>
                  <a:srgbClr val="FF0000"/>
                </a:solidFill>
              </a:rPr>
              <a:t>take</a:t>
            </a:r>
          </a:p>
        </p:txBody>
      </p:sp>
      <p:sp>
        <p:nvSpPr>
          <p:cNvPr id="9" name="TextBox 8"/>
          <p:cNvSpPr txBox="1">
            <a:spLocks noChangeArrowheads="1"/>
          </p:cNvSpPr>
          <p:nvPr/>
        </p:nvSpPr>
        <p:spPr bwMode="auto">
          <a:xfrm>
            <a:off x="4572000" y="3897313"/>
            <a:ext cx="1219200" cy="584775"/>
          </a:xfrm>
          <a:prstGeom prst="rect">
            <a:avLst/>
          </a:prstGeom>
          <a:noFill/>
          <a:ln w="9525">
            <a:noFill/>
            <a:miter lim="800000"/>
            <a:headEnd/>
            <a:tailEnd/>
          </a:ln>
        </p:spPr>
        <p:txBody>
          <a:bodyPr>
            <a:spAutoFit/>
          </a:bodyPr>
          <a:lstStyle/>
          <a:p>
            <a:r>
              <a:rPr lang="en-US" sz="3200" b="1">
                <a:solidFill>
                  <a:srgbClr val="FF0000"/>
                </a:solidFill>
              </a:rPr>
              <a:t>mind</a:t>
            </a:r>
          </a:p>
        </p:txBody>
      </p:sp>
      <p:sp>
        <p:nvSpPr>
          <p:cNvPr id="10" name="TextBox 9"/>
          <p:cNvSpPr txBox="1">
            <a:spLocks noChangeArrowheads="1"/>
          </p:cNvSpPr>
          <p:nvPr/>
        </p:nvSpPr>
        <p:spPr bwMode="auto">
          <a:xfrm>
            <a:off x="2514600" y="5105400"/>
            <a:ext cx="1219200" cy="584775"/>
          </a:xfrm>
          <a:prstGeom prst="rect">
            <a:avLst/>
          </a:prstGeom>
          <a:noFill/>
          <a:ln w="9525">
            <a:noFill/>
            <a:miter lim="800000"/>
            <a:headEnd/>
            <a:tailEnd/>
          </a:ln>
        </p:spPr>
        <p:txBody>
          <a:bodyPr>
            <a:spAutoFit/>
          </a:bodyPr>
          <a:lstStyle/>
          <a:p>
            <a:r>
              <a:rPr lang="en-US" sz="3200" b="1">
                <a:solidFill>
                  <a:srgbClr val="FF0000"/>
                </a:solidFill>
              </a:rPr>
              <a:t>hand</a:t>
            </a:r>
          </a:p>
        </p:txBody>
      </p:sp>
      <p:sp>
        <p:nvSpPr>
          <p:cNvPr id="11" name="TextBox 10"/>
          <p:cNvSpPr txBox="1">
            <a:spLocks noChangeArrowheads="1"/>
          </p:cNvSpPr>
          <p:nvPr/>
        </p:nvSpPr>
        <p:spPr bwMode="auto">
          <a:xfrm>
            <a:off x="3276600" y="5943600"/>
            <a:ext cx="1905000" cy="584775"/>
          </a:xfrm>
          <a:prstGeom prst="rect">
            <a:avLst/>
          </a:prstGeom>
          <a:noFill/>
          <a:ln w="9525">
            <a:noFill/>
            <a:miter lim="800000"/>
            <a:headEnd/>
            <a:tailEnd/>
          </a:ln>
        </p:spPr>
        <p:txBody>
          <a:bodyPr>
            <a:spAutoFit/>
          </a:bodyPr>
          <a:lstStyle/>
          <a:p>
            <a:r>
              <a:rPr lang="en-US" sz="3200" b="1">
                <a:solidFill>
                  <a:srgbClr val="FF0000"/>
                </a:solidFill>
              </a:rPr>
              <a:t>kindness</a:t>
            </a:r>
          </a:p>
        </p:txBody>
      </p:sp>
      <p:pic>
        <p:nvPicPr>
          <p:cNvPr id="13" name="16 Track 16.mp3">
            <a:hlinkClick r:id="" action="ppaction://media"/>
          </p:cNvPr>
          <p:cNvPicPr>
            <a:picLocks noRot="1" noChangeAspect="1"/>
          </p:cNvPicPr>
          <p:nvPr>
            <a:audioFile r:link="rId1"/>
          </p:nvPr>
        </p:nvPicPr>
        <p:blipFill>
          <a:blip r:embed="rId3"/>
          <a:stretch>
            <a:fillRect/>
          </a:stretch>
        </p:blipFill>
        <p:spPr>
          <a:xfrm>
            <a:off x="762000" y="1524000"/>
            <a:ext cx="914400"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ou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ou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ox(ou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ox(ou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8" restart="whenNotActive" fill="hold" evtFilter="cancelBubble" nodeType="interactiveSeq">
                <p:stCondLst>
                  <p:cond evt="onClick" delay="0">
                    <p:tgtEl>
                      <p:spTgt spid="13"/>
                    </p:tgtEl>
                  </p:cond>
                </p:stCondLst>
                <p:endSync evt="end" delay="0">
                  <p:rtn val="all"/>
                </p:endSync>
                <p:childTnLst>
                  <p:par>
                    <p:cTn id="29" fill="hold">
                      <p:stCondLst>
                        <p:cond delay="0"/>
                      </p:stCondLst>
                      <p:childTnLst>
                        <p:par>
                          <p:cTn id="30" fill="hold">
                            <p:stCondLst>
                              <p:cond delay="0"/>
                            </p:stCondLst>
                            <p:childTnLst>
                              <p:par>
                                <p:cTn id="31" presetID="1" presetClass="mediacall" presetSubtype="0" fill="hold" nodeType="clickEffect">
                                  <p:stCondLst>
                                    <p:cond delay="0"/>
                                  </p:stCondLst>
                                  <p:childTnLst>
                                    <p:cmd type="call" cmd="playFrom(0.0)">
                                      <p:cBhvr>
                                        <p:cTn id="32" dur="103927" fill="hold"/>
                                        <p:tgtEl>
                                          <p:spTgt spid="13"/>
                                        </p:tgtEl>
                                      </p:cBhvr>
                                    </p:cmd>
                                  </p:childTnLst>
                                </p:cTn>
                              </p:par>
                            </p:childTnLst>
                          </p:cTn>
                        </p:par>
                      </p:childTnLst>
                    </p:cTn>
                  </p:par>
                </p:childTnLst>
              </p:cTn>
              <p:nextCondLst>
                <p:cond evt="onClick" delay="0">
                  <p:tgtEl>
                    <p:spTgt spid="13"/>
                  </p:tgtEl>
                </p:cond>
              </p:nextCondLst>
            </p:seq>
            <p:audio>
              <p:cMediaNode>
                <p:cTn id="33" fill="hold" display="0">
                  <p:stCondLst>
                    <p:cond delay="indefinite"/>
                  </p:stCondLst>
                  <p:endCondLst>
                    <p:cond evt="onNext" delay="0">
                      <p:tgtEl>
                        <p:sldTgt/>
                      </p:tgtEl>
                    </p:cond>
                    <p:cond evt="onPrev" delay="0">
                      <p:tgtEl>
                        <p:sldTgt/>
                      </p:tgtEl>
                    </p:cond>
                    <p:cond evt="onStopAudio" delay="0">
                      <p:tgtEl>
                        <p:sldTgt/>
                      </p:tgtEl>
                    </p:cond>
                  </p:endCondLst>
                </p:cTn>
                <p:tgtEl>
                  <p:spTgt spid="13"/>
                </p:tgtEl>
              </p:cMediaNode>
            </p:audio>
          </p:childTnLst>
        </p:cTn>
      </p:par>
    </p:tnLst>
    <p:bldLst>
      <p:bldP spid="7" grpId="0"/>
      <p:bldP spid="8"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r>
              <a:rPr lang="en-US" sz="3600" b="1" smtClean="0">
                <a:latin typeface="Times New Roman" pitchFamily="18" charset="0"/>
                <a:cs typeface="Times New Roman" pitchFamily="18" charset="0"/>
              </a:rPr>
              <a:t>Ex 1: Matching </a:t>
            </a:r>
          </a:p>
        </p:txBody>
      </p:sp>
      <p:sp>
        <p:nvSpPr>
          <p:cNvPr id="4" name="TextBox 3"/>
          <p:cNvSpPr txBox="1">
            <a:spLocks noChangeArrowheads="1"/>
          </p:cNvSpPr>
          <p:nvPr/>
        </p:nvSpPr>
        <p:spPr bwMode="auto">
          <a:xfrm>
            <a:off x="304800" y="1676400"/>
            <a:ext cx="3657600" cy="461963"/>
          </a:xfrm>
          <a:prstGeom prst="rect">
            <a:avLst/>
          </a:prstGeom>
          <a:noFill/>
          <a:ln w="9525">
            <a:noFill/>
            <a:miter lim="800000"/>
            <a:headEnd/>
            <a:tailEnd/>
          </a:ln>
        </p:spPr>
        <p:txBody>
          <a:bodyPr>
            <a:spAutoFit/>
          </a:bodyPr>
          <a:lstStyle/>
          <a:p>
            <a:r>
              <a:rPr lang="en-US" sz="2400" b="1">
                <a:latin typeface="Times New Roman" pitchFamily="18" charset="0"/>
                <a:cs typeface="Times New Roman" pitchFamily="18" charset="0"/>
              </a:rPr>
              <a:t>1. </a:t>
            </a:r>
            <a:r>
              <a:rPr lang="en-US" sz="2400" b="1" smtClean="0">
                <a:latin typeface="Times New Roman" pitchFamily="18" charset="0"/>
                <a:cs typeface="Times New Roman" pitchFamily="18" charset="0"/>
              </a:rPr>
              <a:t>Auld </a:t>
            </a:r>
            <a:r>
              <a:rPr lang="en-US" sz="2400" b="1">
                <a:latin typeface="Times New Roman" pitchFamily="18" charset="0"/>
                <a:cs typeface="Times New Roman" pitchFamily="18" charset="0"/>
              </a:rPr>
              <a:t>acquaintance</a:t>
            </a:r>
          </a:p>
        </p:txBody>
      </p:sp>
      <p:sp>
        <p:nvSpPr>
          <p:cNvPr id="6" name="TextBox 5"/>
          <p:cNvSpPr txBox="1">
            <a:spLocks noChangeArrowheads="1"/>
          </p:cNvSpPr>
          <p:nvPr/>
        </p:nvSpPr>
        <p:spPr bwMode="auto">
          <a:xfrm>
            <a:off x="304800" y="2967038"/>
            <a:ext cx="3657600" cy="461962"/>
          </a:xfrm>
          <a:prstGeom prst="rect">
            <a:avLst/>
          </a:prstGeom>
          <a:noFill/>
          <a:ln w="9525">
            <a:noFill/>
            <a:miter lim="800000"/>
            <a:headEnd/>
            <a:tailEnd/>
          </a:ln>
        </p:spPr>
        <p:txBody>
          <a:bodyPr>
            <a:spAutoFit/>
          </a:bodyPr>
          <a:lstStyle/>
          <a:p>
            <a:pPr>
              <a:spcBef>
                <a:spcPct val="50000"/>
              </a:spcBef>
            </a:pPr>
            <a:r>
              <a:rPr lang="en-US" sz="2400" b="1">
                <a:latin typeface="Times New Roman" pitchFamily="18" charset="0"/>
                <a:cs typeface="Times New Roman" pitchFamily="18" charset="0"/>
              </a:rPr>
              <a:t>3. </a:t>
            </a:r>
            <a:r>
              <a:rPr lang="en-US" sz="2400" b="1" smtClean="0">
                <a:latin typeface="Times New Roman" pitchFamily="18" charset="0"/>
                <a:cs typeface="Times New Roman" pitchFamily="18" charset="0"/>
              </a:rPr>
              <a:t>Trusty </a:t>
            </a:r>
            <a:r>
              <a:rPr lang="en-US" sz="2400" b="1">
                <a:latin typeface="Times New Roman" pitchFamily="18" charset="0"/>
                <a:cs typeface="Times New Roman" pitchFamily="18" charset="0"/>
              </a:rPr>
              <a:t>friend</a:t>
            </a:r>
          </a:p>
        </p:txBody>
      </p:sp>
      <p:sp>
        <p:nvSpPr>
          <p:cNvPr id="7" name="TextBox 6"/>
          <p:cNvSpPr txBox="1">
            <a:spLocks noChangeArrowheads="1"/>
          </p:cNvSpPr>
          <p:nvPr/>
        </p:nvSpPr>
        <p:spPr bwMode="auto">
          <a:xfrm>
            <a:off x="304800" y="3576638"/>
            <a:ext cx="4191000" cy="461962"/>
          </a:xfrm>
          <a:prstGeom prst="rect">
            <a:avLst/>
          </a:prstGeom>
          <a:noFill/>
          <a:ln w="9525">
            <a:noFill/>
            <a:miter lim="800000"/>
            <a:headEnd/>
            <a:tailEnd/>
          </a:ln>
        </p:spPr>
        <p:txBody>
          <a:bodyPr>
            <a:spAutoFit/>
          </a:bodyPr>
          <a:lstStyle/>
          <a:p>
            <a:pPr>
              <a:spcBef>
                <a:spcPct val="50000"/>
              </a:spcBef>
            </a:pPr>
            <a:r>
              <a:rPr lang="en-US" sz="2400" b="1">
                <a:latin typeface="Times New Roman" pitchFamily="18" charset="0"/>
                <a:cs typeface="Times New Roman" pitchFamily="18" charset="0"/>
              </a:rPr>
              <a:t>4. </a:t>
            </a:r>
            <a:r>
              <a:rPr lang="en-US" sz="2400" b="1" smtClean="0">
                <a:latin typeface="Times New Roman" pitchFamily="18" charset="0"/>
                <a:cs typeface="Times New Roman" pitchFamily="18" charset="0"/>
              </a:rPr>
              <a:t>Take </a:t>
            </a:r>
            <a:r>
              <a:rPr lang="en-US" sz="2400" b="1">
                <a:latin typeface="Times New Roman" pitchFamily="18" charset="0"/>
                <a:cs typeface="Times New Roman" pitchFamily="18" charset="0"/>
              </a:rPr>
              <a:t>a cup of kindness</a:t>
            </a:r>
          </a:p>
        </p:txBody>
      </p:sp>
      <p:sp>
        <p:nvSpPr>
          <p:cNvPr id="8" name="TextBox 7"/>
          <p:cNvSpPr txBox="1">
            <a:spLocks noChangeArrowheads="1"/>
          </p:cNvSpPr>
          <p:nvPr/>
        </p:nvSpPr>
        <p:spPr bwMode="auto">
          <a:xfrm>
            <a:off x="304800" y="4186238"/>
            <a:ext cx="3657600" cy="461962"/>
          </a:xfrm>
          <a:prstGeom prst="rect">
            <a:avLst/>
          </a:prstGeom>
          <a:noFill/>
          <a:ln w="9525">
            <a:noFill/>
            <a:miter lim="800000"/>
            <a:headEnd/>
            <a:tailEnd/>
          </a:ln>
        </p:spPr>
        <p:txBody>
          <a:bodyPr>
            <a:spAutoFit/>
          </a:bodyPr>
          <a:lstStyle/>
          <a:p>
            <a:pPr>
              <a:spcBef>
                <a:spcPct val="50000"/>
              </a:spcBef>
            </a:pPr>
            <a:r>
              <a:rPr lang="en-US" sz="2400" b="1">
                <a:latin typeface="Times New Roman" pitchFamily="18" charset="0"/>
                <a:cs typeface="Times New Roman" pitchFamily="18" charset="0"/>
              </a:rPr>
              <a:t>5. </a:t>
            </a:r>
            <a:r>
              <a:rPr lang="en-US" sz="2400" b="1" smtClean="0">
                <a:latin typeface="Times New Roman" pitchFamily="18" charset="0"/>
                <a:cs typeface="Times New Roman" pitchFamily="18" charset="0"/>
              </a:rPr>
              <a:t>Thine</a:t>
            </a:r>
            <a:endParaRPr lang="en-US" sz="2400" b="1">
              <a:latin typeface="Times New Roman" pitchFamily="18" charset="0"/>
              <a:cs typeface="Times New Roman" pitchFamily="18" charset="0"/>
            </a:endParaRPr>
          </a:p>
        </p:txBody>
      </p:sp>
      <p:sp>
        <p:nvSpPr>
          <p:cNvPr id="9" name="TextBox 8"/>
          <p:cNvSpPr txBox="1">
            <a:spLocks noChangeArrowheads="1"/>
          </p:cNvSpPr>
          <p:nvPr/>
        </p:nvSpPr>
        <p:spPr bwMode="auto">
          <a:xfrm>
            <a:off x="5257800" y="1676400"/>
            <a:ext cx="3886200" cy="461963"/>
          </a:xfrm>
          <a:prstGeom prst="rect">
            <a:avLst/>
          </a:prstGeom>
          <a:noFill/>
          <a:ln w="9525">
            <a:noFill/>
            <a:miter lim="800000"/>
            <a:headEnd/>
            <a:tailEnd/>
          </a:ln>
        </p:spPr>
        <p:txBody>
          <a:bodyPr>
            <a:spAutoFit/>
          </a:bodyPr>
          <a:lstStyle/>
          <a:p>
            <a:pPr>
              <a:spcBef>
                <a:spcPct val="50000"/>
              </a:spcBef>
            </a:pPr>
            <a:r>
              <a:rPr lang="en-US" sz="2400" b="1">
                <a:latin typeface="Times New Roman" pitchFamily="18" charset="0"/>
                <a:cs typeface="Times New Roman" pitchFamily="18" charset="0"/>
              </a:rPr>
              <a:t>A, người bạn chân thành</a:t>
            </a:r>
          </a:p>
        </p:txBody>
      </p:sp>
      <p:sp>
        <p:nvSpPr>
          <p:cNvPr id="10" name="TextBox 9"/>
          <p:cNvSpPr txBox="1">
            <a:spLocks noChangeArrowheads="1"/>
          </p:cNvSpPr>
          <p:nvPr/>
        </p:nvSpPr>
        <p:spPr bwMode="auto">
          <a:xfrm>
            <a:off x="5257800" y="2281238"/>
            <a:ext cx="3657600" cy="461962"/>
          </a:xfrm>
          <a:prstGeom prst="rect">
            <a:avLst/>
          </a:prstGeom>
          <a:noFill/>
          <a:ln w="9525">
            <a:noFill/>
            <a:miter lim="800000"/>
            <a:headEnd/>
            <a:tailEnd/>
          </a:ln>
        </p:spPr>
        <p:txBody>
          <a:bodyPr>
            <a:spAutoFit/>
          </a:bodyPr>
          <a:lstStyle/>
          <a:p>
            <a:pPr>
              <a:spcBef>
                <a:spcPct val="50000"/>
              </a:spcBef>
            </a:pPr>
            <a:r>
              <a:rPr lang="en-US" sz="2400" b="1">
                <a:latin typeface="Times New Roman" pitchFamily="18" charset="0"/>
                <a:cs typeface="Times New Roman" pitchFamily="18" charset="0"/>
              </a:rPr>
              <a:t>B, của anh ấy </a:t>
            </a:r>
          </a:p>
        </p:txBody>
      </p:sp>
      <p:sp>
        <p:nvSpPr>
          <p:cNvPr id="12" name="TextBox 11"/>
          <p:cNvSpPr txBox="1">
            <a:spLocks noChangeArrowheads="1"/>
          </p:cNvSpPr>
          <p:nvPr/>
        </p:nvSpPr>
        <p:spPr bwMode="auto">
          <a:xfrm>
            <a:off x="5257800" y="3576638"/>
            <a:ext cx="4191000" cy="461962"/>
          </a:xfrm>
          <a:prstGeom prst="rect">
            <a:avLst/>
          </a:prstGeom>
          <a:noFill/>
          <a:ln w="9525">
            <a:noFill/>
            <a:miter lim="800000"/>
            <a:headEnd/>
            <a:tailEnd/>
          </a:ln>
        </p:spPr>
        <p:txBody>
          <a:bodyPr>
            <a:spAutoFit/>
          </a:bodyPr>
          <a:lstStyle/>
          <a:p>
            <a:pPr>
              <a:spcBef>
                <a:spcPct val="50000"/>
              </a:spcBef>
            </a:pPr>
            <a:r>
              <a:rPr lang="en-US" sz="2400" b="1">
                <a:latin typeface="Times New Roman" pitchFamily="18" charset="0"/>
                <a:cs typeface="Times New Roman" pitchFamily="18" charset="0"/>
              </a:rPr>
              <a:t>D, người quen cũ</a:t>
            </a:r>
          </a:p>
        </p:txBody>
      </p:sp>
      <p:sp>
        <p:nvSpPr>
          <p:cNvPr id="13" name="TextBox 12"/>
          <p:cNvSpPr txBox="1">
            <a:spLocks noChangeArrowheads="1"/>
          </p:cNvSpPr>
          <p:nvPr/>
        </p:nvSpPr>
        <p:spPr bwMode="auto">
          <a:xfrm>
            <a:off x="5257800" y="4186238"/>
            <a:ext cx="4038600" cy="831850"/>
          </a:xfrm>
          <a:prstGeom prst="rect">
            <a:avLst/>
          </a:prstGeom>
          <a:noFill/>
          <a:ln w="9525">
            <a:noFill/>
            <a:miter lim="800000"/>
            <a:headEnd/>
            <a:tailEnd/>
          </a:ln>
        </p:spPr>
        <p:txBody>
          <a:bodyPr>
            <a:spAutoFit/>
          </a:bodyPr>
          <a:lstStyle/>
          <a:p>
            <a:pPr>
              <a:spcBef>
                <a:spcPct val="50000"/>
              </a:spcBef>
            </a:pPr>
            <a:r>
              <a:rPr lang="en-US" sz="2400" b="1">
                <a:latin typeface="Times New Roman" pitchFamily="18" charset="0"/>
                <a:cs typeface="Times New Roman" pitchFamily="18" charset="0"/>
              </a:rPr>
              <a:t>E, nâng ly vì những điều tốt lành</a:t>
            </a:r>
          </a:p>
        </p:txBody>
      </p:sp>
      <p:cxnSp>
        <p:nvCxnSpPr>
          <p:cNvPr id="15" name="Straight Arrow Connector 14"/>
          <p:cNvCxnSpPr>
            <a:endCxn id="12" idx="1"/>
          </p:cNvCxnSpPr>
          <p:nvPr/>
        </p:nvCxnSpPr>
        <p:spPr>
          <a:xfrm rot="16200000" flipH="1">
            <a:off x="3467893" y="2018507"/>
            <a:ext cx="1903413" cy="16764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895600" y="2590800"/>
            <a:ext cx="2362200" cy="6080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9" idx="1"/>
          </p:cNvCxnSpPr>
          <p:nvPr/>
        </p:nvCxnSpPr>
        <p:spPr>
          <a:xfrm flipV="1">
            <a:off x="3048000" y="1906588"/>
            <a:ext cx="2209800" cy="1371600"/>
          </a:xfrm>
          <a:prstGeom prst="straightConnector1">
            <a:avLst/>
          </a:prstGeom>
          <a:ln w="381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0" idx="1"/>
          </p:cNvCxnSpPr>
          <p:nvPr/>
        </p:nvCxnSpPr>
        <p:spPr>
          <a:xfrm flipV="1">
            <a:off x="2590800" y="2513013"/>
            <a:ext cx="2667000" cy="1982787"/>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13" idx="1"/>
          </p:cNvCxnSpPr>
          <p:nvPr/>
        </p:nvCxnSpPr>
        <p:spPr>
          <a:xfrm>
            <a:off x="3657600" y="3886200"/>
            <a:ext cx="1600200" cy="715963"/>
          </a:xfrm>
          <a:prstGeom prst="straightConnector1">
            <a:avLst/>
          </a:prstGeom>
          <a:ln w="38100">
            <a:solidFill>
              <a:srgbClr val="2EB01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a:spLocks noChangeArrowheads="1"/>
          </p:cNvSpPr>
          <p:nvPr/>
        </p:nvSpPr>
        <p:spPr bwMode="auto">
          <a:xfrm>
            <a:off x="314628" y="2286000"/>
            <a:ext cx="3657600" cy="461665"/>
          </a:xfrm>
          <a:prstGeom prst="rect">
            <a:avLst/>
          </a:prstGeom>
          <a:noFill/>
          <a:ln w="9525">
            <a:noFill/>
            <a:miter lim="800000"/>
            <a:headEnd/>
            <a:tailEnd/>
          </a:ln>
        </p:spPr>
        <p:txBody>
          <a:bodyPr>
            <a:spAutoFit/>
          </a:bodyPr>
          <a:lstStyle/>
          <a:p>
            <a:pPr>
              <a:spcBef>
                <a:spcPct val="50000"/>
              </a:spcBef>
            </a:pPr>
            <a:r>
              <a:rPr lang="en-US" sz="2400" b="1" smtClean="0">
                <a:latin typeface="Times New Roman" pitchFamily="18" charset="0"/>
                <a:cs typeface="Times New Roman" pitchFamily="18" charset="0"/>
              </a:rPr>
              <a:t>2. Bring to mind</a:t>
            </a:r>
          </a:p>
        </p:txBody>
      </p:sp>
      <p:sp>
        <p:nvSpPr>
          <p:cNvPr id="22" name="TextBox 21"/>
          <p:cNvSpPr txBox="1">
            <a:spLocks noChangeArrowheads="1"/>
          </p:cNvSpPr>
          <p:nvPr/>
        </p:nvSpPr>
        <p:spPr bwMode="auto">
          <a:xfrm>
            <a:off x="5257800" y="2967038"/>
            <a:ext cx="3657600" cy="461962"/>
          </a:xfrm>
          <a:prstGeom prst="rect">
            <a:avLst/>
          </a:prstGeom>
          <a:noFill/>
          <a:ln w="9525">
            <a:noFill/>
            <a:miter lim="800000"/>
            <a:headEnd/>
            <a:tailEnd/>
          </a:ln>
        </p:spPr>
        <p:txBody>
          <a:bodyPr>
            <a:spAutoFit/>
          </a:bodyPr>
          <a:lstStyle/>
          <a:p>
            <a:pPr>
              <a:spcBef>
                <a:spcPct val="50000"/>
              </a:spcBef>
            </a:pPr>
            <a:r>
              <a:rPr lang="en-US" sz="2400" b="1" smtClean="0">
                <a:latin typeface="Times New Roman" pitchFamily="18" charset="0"/>
                <a:cs typeface="Times New Roman" pitchFamily="18" charset="0"/>
              </a:rPr>
              <a:t>C, nhớ </a:t>
            </a:r>
            <a:r>
              <a:rPr lang="en-US" sz="2400" b="1">
                <a:latin typeface="Times New Roman" pitchFamily="18" charset="0"/>
                <a:cs typeface="Times New Roman" pitchFamily="18" charset="0"/>
              </a:rPr>
              <a:t>đến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0-#ppt_w/2"/>
                                          </p:val>
                                        </p:tav>
                                        <p:tav tm="100000">
                                          <p:val>
                                            <p:strVal val="#ppt_x"/>
                                          </p:val>
                                        </p:tav>
                                      </p:tavLst>
                                    </p:anim>
                                    <p:anim calcmode="lin" valueType="num">
                                      <p:cBhvr additive="base">
                                        <p:cTn id="14"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0-#ppt_w/2"/>
                                          </p:val>
                                        </p:tav>
                                        <p:tav tm="100000">
                                          <p:val>
                                            <p:strVal val="#ppt_x"/>
                                          </p:val>
                                        </p:tav>
                                      </p:tavLst>
                                    </p:anim>
                                    <p:anim calcmode="lin" valueType="num">
                                      <p:cBhvr additive="base">
                                        <p:cTn id="26"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0-#ppt_w/2"/>
                                          </p:val>
                                        </p:tav>
                                        <p:tav tm="100000">
                                          <p:val>
                                            <p:strVal val="#ppt_x"/>
                                          </p:val>
                                        </p:tav>
                                      </p:tavLst>
                                    </p:anim>
                                    <p:anim calcmode="lin" valueType="num">
                                      <p:cBhvr additive="base">
                                        <p:cTn id="32"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391</Words>
  <Application>Microsoft Office PowerPoint</Application>
  <PresentationFormat>On-screen Show (4:3)</PresentationFormat>
  <Paragraphs>95</Paragraphs>
  <Slides>15</Slides>
  <Notes>0</Notes>
  <HiddenSlides>0</HiddenSlides>
  <MMClips>1</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Quiz</vt:lpstr>
      <vt:lpstr>What do you do  at new year’s night?</vt:lpstr>
      <vt:lpstr>PowerPoint Presentation</vt:lpstr>
      <vt:lpstr>PowerPoint Presentation</vt:lpstr>
      <vt:lpstr>PowerPoint Presentation</vt:lpstr>
      <vt:lpstr>PowerPoint Presentation</vt:lpstr>
      <vt:lpstr>Auld Lang Syne</vt:lpstr>
      <vt:lpstr>Ex 1: Matching </vt:lpstr>
      <vt:lpstr>PowerPoint Presentation</vt:lpstr>
      <vt:lpstr>Ex 3: What is the main idea  of this song?</vt:lpstr>
      <vt:lpstr>PowerPoint Presentation</vt:lpstr>
      <vt:lpstr>PowerPoint Presentation</vt:lpstr>
      <vt:lpstr>      Auld Lang Syne ám ảnh người nghe bằng những câu hỏi tu từ được láy đi láy lại như một sự mời gọi các kỷ niệm cũ trở về: “… Should auld acquaintance be forgot, and never brought to mind? Should auld acquaintance be forgot, and auld lang syne?” “… Lẽ nào lại quên đi những người bạn cũ năm xưa Và không bao giờ nhớ gì nữa? Lẽ nào quên đi những người bạn xưa ấy Và những ngày xưa êm đềm?” Lời ca như một sự nhắc nhở không bao giờ được lãng quên quá khứ và những người đã đến trong cuộc đời ta. Tất cả kỷ niệm dù cay đắng hay ngọt ngào, tất cả những người đã đến mang theo hạnh phúc hay đau khổ đều góp phần tạo nên con người ta ở hiện tại. Thời khắc giao thừa là khi mọi người tiễn đưa năm cũ với sự luyến tiếc nhẹ nhàng, xen lẫn niềm vui vô bờ khi năm mới đến. Một khởi đầu mới lại đến với những niềm hy vọng ở một tương lai rực rỡ hơn, đẹp đẽ hơn. Ở thời khắc đặc biệt ấy, khúc Auld Lang Syne càng trở nên da diết và xúc động: “… For auld lang syne, my dear, For auld lang syne, We’ll take a cup of kindness yet, For auld lang syne…” “… Cho những ngày xa xưa, bạn ơi Cho những ngày xa xưa ấy Chúng ta cùng nâng ly vì những điều tốt lành Cho những ngày xa xưa…”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hcc</dc:creator>
  <cp:lastModifiedBy>Windows User</cp:lastModifiedBy>
  <cp:revision>15</cp:revision>
  <dcterms:created xsi:type="dcterms:W3CDTF">2016-02-28T13:05:39Z</dcterms:created>
  <dcterms:modified xsi:type="dcterms:W3CDTF">2016-04-16T09:23:59Z</dcterms:modified>
</cp:coreProperties>
</file>